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sldIdLst>
    <p:sldId id="256" r:id="rId2"/>
    <p:sldId id="284" r:id="rId3"/>
    <p:sldId id="257" r:id="rId4"/>
    <p:sldId id="259" r:id="rId5"/>
    <p:sldId id="260" r:id="rId6"/>
    <p:sldId id="279" r:id="rId7"/>
    <p:sldId id="283" r:id="rId8"/>
    <p:sldId id="280" r:id="rId9"/>
    <p:sldId id="281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1" r:id="rId18"/>
    <p:sldId id="262" r:id="rId19"/>
    <p:sldId id="258" r:id="rId20"/>
    <p:sldId id="263" r:id="rId21"/>
    <p:sldId id="272" r:id="rId22"/>
    <p:sldId id="277" r:id="rId23"/>
    <p:sldId id="273" r:id="rId24"/>
    <p:sldId id="274" r:id="rId25"/>
    <p:sldId id="275" r:id="rId26"/>
    <p:sldId id="276" r:id="rId27"/>
    <p:sldId id="278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CAFD36-1E01-5CAD-A10A-F593E92A51C1}" v="412" dt="2022-11-21T21:59:17.251"/>
    <p1510:client id="{26B154E1-2AEE-A79F-F6B5-90480FF8A1BE}" v="2" dt="2022-08-10T21:43:01.079"/>
    <p1510:client id="{38CD794E-A954-9F78-C02B-21FF927921F9}" v="3" dt="2022-11-23T18:49:56.621"/>
    <p1510:client id="{5EDF2673-BC4D-C81B-1ACF-97D8932F732F}" v="8" dt="2022-08-11T03:20:21.733"/>
    <p1510:client id="{7B4A40C8-B840-B544-F922-903F95D74F22}" v="181" dt="2022-11-22T04:25:05.859"/>
    <p1510:client id="{95B4E972-05BA-767D-6EA8-BADC109F2C9B}" v="96" dt="2023-02-05T02:22:24.174"/>
    <p1510:client id="{B7A06076-D1AD-4902-8335-3C15775D27D9}" v="2177" dt="2022-08-10T03:58:44.481"/>
    <p1510:client id="{D0ED1C5B-E847-F56F-CF1C-71FD84557142}" v="93" dt="2022-09-19T15:21:45.516"/>
    <p1510:client id="{D313113B-7F3C-F9AC-117F-C377833E0C82}" v="27" dt="2022-09-01T14:05:13.982"/>
    <p1510:client id="{E02B5D30-44A3-4A48-F66F-A5FD16DC51FB}" v="2" dt="2022-08-30T04:05:59.540"/>
    <p1510:client id="{E333CFD2-E108-6B6E-2BDC-D6CFBC78BCD5}" v="2" dt="2023-01-31T19:06:24.617"/>
    <p1510:client id="{E39E6D95-4505-9798-46F0-9C6427040B55}" v="12" dt="2023-01-20T19:50:30.256"/>
    <p1510:client id="{E48FA5C3-9A28-8DC9-101B-AA51FB5CF2EC}" v="107" dt="2022-08-30T01:06:11.0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3DDA07-D425-4080-8329-94950C68109A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B3F110B-24A2-4DAD-8141-211A8B5D3726}">
      <dgm:prSet/>
      <dgm:spPr/>
      <dgm:t>
        <a:bodyPr/>
        <a:lstStyle/>
        <a:p>
          <a:r>
            <a:rPr lang="en-US" dirty="0"/>
            <a:t>Caring and Compassionate</a:t>
          </a:r>
        </a:p>
      </dgm:t>
    </dgm:pt>
    <dgm:pt modelId="{7537B8CB-2EC4-4E78-8494-C37B37151789}" type="parTrans" cxnId="{E1F32A14-F403-40CF-A41F-F4D5635CE2B1}">
      <dgm:prSet/>
      <dgm:spPr/>
      <dgm:t>
        <a:bodyPr/>
        <a:lstStyle/>
        <a:p>
          <a:endParaRPr lang="en-US"/>
        </a:p>
      </dgm:t>
    </dgm:pt>
    <dgm:pt modelId="{DEABE9B2-5D06-425F-BC14-B412A1A79594}" type="sibTrans" cxnId="{E1F32A14-F403-40CF-A41F-F4D5635CE2B1}">
      <dgm:prSet/>
      <dgm:spPr/>
      <dgm:t>
        <a:bodyPr/>
        <a:lstStyle/>
        <a:p>
          <a:endParaRPr lang="en-US"/>
        </a:p>
      </dgm:t>
    </dgm:pt>
    <dgm:pt modelId="{A582DB9B-16C0-446C-B91C-B215B21B1EEE}">
      <dgm:prSet/>
      <dgm:spPr/>
      <dgm:t>
        <a:bodyPr/>
        <a:lstStyle/>
        <a:p>
          <a:pPr rtl="0"/>
          <a:r>
            <a:rPr lang="en-US" dirty="0"/>
            <a:t>Disciplined </a:t>
          </a:r>
          <a:r>
            <a:rPr lang="en-US" dirty="0">
              <a:latin typeface="Gill Sans Nova"/>
            </a:rPr>
            <a:t>and posses good</a:t>
          </a:r>
          <a:r>
            <a:rPr lang="en-US" dirty="0"/>
            <a:t> work ethics</a:t>
          </a:r>
        </a:p>
      </dgm:t>
    </dgm:pt>
    <dgm:pt modelId="{48F682CA-E008-4BA3-A3B3-2EE667DD95E9}" type="parTrans" cxnId="{CADC0303-BC41-482F-8B75-2F473E65FADE}">
      <dgm:prSet/>
      <dgm:spPr/>
      <dgm:t>
        <a:bodyPr/>
        <a:lstStyle/>
        <a:p>
          <a:endParaRPr lang="en-US"/>
        </a:p>
      </dgm:t>
    </dgm:pt>
    <dgm:pt modelId="{E0AB462C-A8DA-4900-8584-1EDAD6DB816C}" type="sibTrans" cxnId="{CADC0303-BC41-482F-8B75-2F473E65FADE}">
      <dgm:prSet/>
      <dgm:spPr/>
      <dgm:t>
        <a:bodyPr/>
        <a:lstStyle/>
        <a:p>
          <a:endParaRPr lang="en-US"/>
        </a:p>
      </dgm:t>
    </dgm:pt>
    <dgm:pt modelId="{17BF646D-B048-43D2-829A-60F153FB2C7F}">
      <dgm:prSet/>
      <dgm:spPr/>
      <dgm:t>
        <a:bodyPr/>
        <a:lstStyle/>
        <a:p>
          <a:pPr rtl="0"/>
          <a:r>
            <a:rPr lang="en-US" dirty="0">
              <a:latin typeface="Gill Sans Nova"/>
            </a:rPr>
            <a:t>Has excellent</a:t>
          </a:r>
          <a:r>
            <a:rPr lang="en-US" dirty="0"/>
            <a:t> nursing skills and knowledge </a:t>
          </a:r>
        </a:p>
      </dgm:t>
    </dgm:pt>
    <dgm:pt modelId="{BEA614F8-1724-4B89-A55D-475D039ABDF3}" type="parTrans" cxnId="{4868C1E0-436A-4062-83F8-58CE4D5220C8}">
      <dgm:prSet/>
      <dgm:spPr/>
      <dgm:t>
        <a:bodyPr/>
        <a:lstStyle/>
        <a:p>
          <a:endParaRPr lang="en-US"/>
        </a:p>
      </dgm:t>
    </dgm:pt>
    <dgm:pt modelId="{2F231777-E9F8-467E-9D38-71BBD55907FB}" type="sibTrans" cxnId="{4868C1E0-436A-4062-83F8-58CE4D5220C8}">
      <dgm:prSet/>
      <dgm:spPr/>
      <dgm:t>
        <a:bodyPr/>
        <a:lstStyle/>
        <a:p>
          <a:endParaRPr lang="en-US"/>
        </a:p>
      </dgm:t>
    </dgm:pt>
    <dgm:pt modelId="{3557AD37-D4F3-407C-9B85-140196A68692}">
      <dgm:prSet/>
      <dgm:spPr/>
      <dgm:t>
        <a:bodyPr/>
        <a:lstStyle/>
        <a:p>
          <a:r>
            <a:rPr lang="en-US" dirty="0"/>
            <a:t>Has good sense of humor and positive outlook</a:t>
          </a:r>
        </a:p>
      </dgm:t>
    </dgm:pt>
    <dgm:pt modelId="{90AA60D3-EC65-4407-9C74-8D089E097812}" type="parTrans" cxnId="{ECE71847-DF4B-4E0E-AAE4-25FEF6B1EE9A}">
      <dgm:prSet/>
      <dgm:spPr/>
      <dgm:t>
        <a:bodyPr/>
        <a:lstStyle/>
        <a:p>
          <a:endParaRPr lang="en-US"/>
        </a:p>
      </dgm:t>
    </dgm:pt>
    <dgm:pt modelId="{C7A5D651-A9ED-4B0F-9D47-0520B1875800}" type="sibTrans" cxnId="{ECE71847-DF4B-4E0E-AAE4-25FEF6B1EE9A}">
      <dgm:prSet/>
      <dgm:spPr/>
      <dgm:t>
        <a:bodyPr/>
        <a:lstStyle/>
        <a:p>
          <a:endParaRPr lang="en-US"/>
        </a:p>
      </dgm:t>
    </dgm:pt>
    <dgm:pt modelId="{9207458D-E0C1-44F3-A4A9-07A94369B7D7}">
      <dgm:prSet/>
      <dgm:spPr/>
      <dgm:t>
        <a:bodyPr/>
        <a:lstStyle/>
        <a:p>
          <a:r>
            <a:rPr lang="en-US" dirty="0"/>
            <a:t>Team Player and flexible </a:t>
          </a:r>
        </a:p>
      </dgm:t>
    </dgm:pt>
    <dgm:pt modelId="{76BBF367-2397-4899-8C28-0FF57C9B2682}" type="parTrans" cxnId="{1B4B13A1-9DF4-4C6B-BE70-004A216CF449}">
      <dgm:prSet/>
      <dgm:spPr/>
      <dgm:t>
        <a:bodyPr/>
        <a:lstStyle/>
        <a:p>
          <a:endParaRPr lang="en-US"/>
        </a:p>
      </dgm:t>
    </dgm:pt>
    <dgm:pt modelId="{55A8A132-0E5D-4292-BF5D-772FB17B13AB}" type="sibTrans" cxnId="{1B4B13A1-9DF4-4C6B-BE70-004A216CF449}">
      <dgm:prSet/>
      <dgm:spPr/>
      <dgm:t>
        <a:bodyPr/>
        <a:lstStyle/>
        <a:p>
          <a:endParaRPr lang="en-US"/>
        </a:p>
      </dgm:t>
    </dgm:pt>
    <dgm:pt modelId="{D9267F85-B404-4EB4-A0A2-6779C3DCD3BB}" type="pres">
      <dgm:prSet presAssocID="{6A3DDA07-D425-4080-8329-94950C68109A}" presName="vert0" presStyleCnt="0">
        <dgm:presLayoutVars>
          <dgm:dir/>
          <dgm:animOne val="branch"/>
          <dgm:animLvl val="lvl"/>
        </dgm:presLayoutVars>
      </dgm:prSet>
      <dgm:spPr/>
    </dgm:pt>
    <dgm:pt modelId="{D558965A-4DDD-47C6-AA51-8B8A024D8175}" type="pres">
      <dgm:prSet presAssocID="{EB3F110B-24A2-4DAD-8141-211A8B5D3726}" presName="thickLine" presStyleLbl="alignNode1" presStyleIdx="0" presStyleCnt="5"/>
      <dgm:spPr/>
    </dgm:pt>
    <dgm:pt modelId="{7BC9CEFC-5D3D-4848-B6D1-1C51BFD3BE41}" type="pres">
      <dgm:prSet presAssocID="{EB3F110B-24A2-4DAD-8141-211A8B5D3726}" presName="horz1" presStyleCnt="0"/>
      <dgm:spPr/>
    </dgm:pt>
    <dgm:pt modelId="{D43271E3-59F1-434F-8F65-E4D95DFD613E}" type="pres">
      <dgm:prSet presAssocID="{EB3F110B-24A2-4DAD-8141-211A8B5D3726}" presName="tx1" presStyleLbl="revTx" presStyleIdx="0" presStyleCnt="5"/>
      <dgm:spPr/>
    </dgm:pt>
    <dgm:pt modelId="{783BD212-E184-4909-A741-97A81379D7FC}" type="pres">
      <dgm:prSet presAssocID="{EB3F110B-24A2-4DAD-8141-211A8B5D3726}" presName="vert1" presStyleCnt="0"/>
      <dgm:spPr/>
    </dgm:pt>
    <dgm:pt modelId="{D3B1A977-1E1F-46B4-A4F2-52C495300BDE}" type="pres">
      <dgm:prSet presAssocID="{A582DB9B-16C0-446C-B91C-B215B21B1EEE}" presName="thickLine" presStyleLbl="alignNode1" presStyleIdx="1" presStyleCnt="5"/>
      <dgm:spPr/>
    </dgm:pt>
    <dgm:pt modelId="{8616D9BA-A053-48CD-8330-E5E1E3CB364F}" type="pres">
      <dgm:prSet presAssocID="{A582DB9B-16C0-446C-B91C-B215B21B1EEE}" presName="horz1" presStyleCnt="0"/>
      <dgm:spPr/>
    </dgm:pt>
    <dgm:pt modelId="{07856D6B-D8DE-4167-9415-2AB656C54604}" type="pres">
      <dgm:prSet presAssocID="{A582DB9B-16C0-446C-B91C-B215B21B1EEE}" presName="tx1" presStyleLbl="revTx" presStyleIdx="1" presStyleCnt="5"/>
      <dgm:spPr/>
    </dgm:pt>
    <dgm:pt modelId="{3DF9B727-CEE3-47A1-ABEE-836773FA12B1}" type="pres">
      <dgm:prSet presAssocID="{A582DB9B-16C0-446C-B91C-B215B21B1EEE}" presName="vert1" presStyleCnt="0"/>
      <dgm:spPr/>
    </dgm:pt>
    <dgm:pt modelId="{059822AA-BF1D-4866-8145-AAB642D3A554}" type="pres">
      <dgm:prSet presAssocID="{17BF646D-B048-43D2-829A-60F153FB2C7F}" presName="thickLine" presStyleLbl="alignNode1" presStyleIdx="2" presStyleCnt="5"/>
      <dgm:spPr/>
    </dgm:pt>
    <dgm:pt modelId="{5E9DA764-20AF-4D88-B914-AE1F64842037}" type="pres">
      <dgm:prSet presAssocID="{17BF646D-B048-43D2-829A-60F153FB2C7F}" presName="horz1" presStyleCnt="0"/>
      <dgm:spPr/>
    </dgm:pt>
    <dgm:pt modelId="{11FB39BC-3F77-43BD-B329-5682148B0E2F}" type="pres">
      <dgm:prSet presAssocID="{17BF646D-B048-43D2-829A-60F153FB2C7F}" presName="tx1" presStyleLbl="revTx" presStyleIdx="2" presStyleCnt="5"/>
      <dgm:spPr/>
    </dgm:pt>
    <dgm:pt modelId="{AF730872-B003-43E9-820E-BE1F84C6419F}" type="pres">
      <dgm:prSet presAssocID="{17BF646D-B048-43D2-829A-60F153FB2C7F}" presName="vert1" presStyleCnt="0"/>
      <dgm:spPr/>
    </dgm:pt>
    <dgm:pt modelId="{9E67EE3E-5838-45DB-BEC3-62FEE5962A41}" type="pres">
      <dgm:prSet presAssocID="{3557AD37-D4F3-407C-9B85-140196A68692}" presName="thickLine" presStyleLbl="alignNode1" presStyleIdx="3" presStyleCnt="5"/>
      <dgm:spPr/>
    </dgm:pt>
    <dgm:pt modelId="{DAAF2634-6873-4656-9B83-E735B57B5A2D}" type="pres">
      <dgm:prSet presAssocID="{3557AD37-D4F3-407C-9B85-140196A68692}" presName="horz1" presStyleCnt="0"/>
      <dgm:spPr/>
    </dgm:pt>
    <dgm:pt modelId="{7920EEC3-E9B8-4471-BFC2-54694136685C}" type="pres">
      <dgm:prSet presAssocID="{3557AD37-D4F3-407C-9B85-140196A68692}" presName="tx1" presStyleLbl="revTx" presStyleIdx="3" presStyleCnt="5"/>
      <dgm:spPr/>
    </dgm:pt>
    <dgm:pt modelId="{E0F70A76-F250-49DA-B7D9-185EA0B98266}" type="pres">
      <dgm:prSet presAssocID="{3557AD37-D4F3-407C-9B85-140196A68692}" presName="vert1" presStyleCnt="0"/>
      <dgm:spPr/>
    </dgm:pt>
    <dgm:pt modelId="{CB4BC5FC-AF86-4C74-BE64-BE612B032C0F}" type="pres">
      <dgm:prSet presAssocID="{9207458D-E0C1-44F3-A4A9-07A94369B7D7}" presName="thickLine" presStyleLbl="alignNode1" presStyleIdx="4" presStyleCnt="5"/>
      <dgm:spPr/>
    </dgm:pt>
    <dgm:pt modelId="{E4AAC7E8-3A6A-4426-ACD3-20328ECD0E86}" type="pres">
      <dgm:prSet presAssocID="{9207458D-E0C1-44F3-A4A9-07A94369B7D7}" presName="horz1" presStyleCnt="0"/>
      <dgm:spPr/>
    </dgm:pt>
    <dgm:pt modelId="{7637A132-DD5D-4B0D-9409-47DCA4414FDA}" type="pres">
      <dgm:prSet presAssocID="{9207458D-E0C1-44F3-A4A9-07A94369B7D7}" presName="tx1" presStyleLbl="revTx" presStyleIdx="4" presStyleCnt="5"/>
      <dgm:spPr/>
    </dgm:pt>
    <dgm:pt modelId="{D9B5D952-FB5B-4939-993B-87AF9FFE9A45}" type="pres">
      <dgm:prSet presAssocID="{9207458D-E0C1-44F3-A4A9-07A94369B7D7}" presName="vert1" presStyleCnt="0"/>
      <dgm:spPr/>
    </dgm:pt>
  </dgm:ptLst>
  <dgm:cxnLst>
    <dgm:cxn modelId="{CADC0303-BC41-482F-8B75-2F473E65FADE}" srcId="{6A3DDA07-D425-4080-8329-94950C68109A}" destId="{A582DB9B-16C0-446C-B91C-B215B21B1EEE}" srcOrd="1" destOrd="0" parTransId="{48F682CA-E008-4BA3-A3B3-2EE667DD95E9}" sibTransId="{E0AB462C-A8DA-4900-8584-1EDAD6DB816C}"/>
    <dgm:cxn modelId="{B985E813-8D4B-4970-A11B-B61EF7F75C8F}" type="presOf" srcId="{A582DB9B-16C0-446C-B91C-B215B21B1EEE}" destId="{07856D6B-D8DE-4167-9415-2AB656C54604}" srcOrd="0" destOrd="0" presId="urn:microsoft.com/office/officeart/2008/layout/LinedList"/>
    <dgm:cxn modelId="{E1F32A14-F403-40CF-A41F-F4D5635CE2B1}" srcId="{6A3DDA07-D425-4080-8329-94950C68109A}" destId="{EB3F110B-24A2-4DAD-8141-211A8B5D3726}" srcOrd="0" destOrd="0" parTransId="{7537B8CB-2EC4-4E78-8494-C37B37151789}" sibTransId="{DEABE9B2-5D06-425F-BC14-B412A1A79594}"/>
    <dgm:cxn modelId="{95AE6018-09E2-4820-9E3E-664AA7954D47}" type="presOf" srcId="{17BF646D-B048-43D2-829A-60F153FB2C7F}" destId="{11FB39BC-3F77-43BD-B329-5682148B0E2F}" srcOrd="0" destOrd="0" presId="urn:microsoft.com/office/officeart/2008/layout/LinedList"/>
    <dgm:cxn modelId="{EA8ACD2B-C395-4193-9384-CD1385632B33}" type="presOf" srcId="{6A3DDA07-D425-4080-8329-94950C68109A}" destId="{D9267F85-B404-4EB4-A0A2-6779C3DCD3BB}" srcOrd="0" destOrd="0" presId="urn:microsoft.com/office/officeart/2008/layout/LinedList"/>
    <dgm:cxn modelId="{ECE71847-DF4B-4E0E-AAE4-25FEF6B1EE9A}" srcId="{6A3DDA07-D425-4080-8329-94950C68109A}" destId="{3557AD37-D4F3-407C-9B85-140196A68692}" srcOrd="3" destOrd="0" parTransId="{90AA60D3-EC65-4407-9C74-8D089E097812}" sibTransId="{C7A5D651-A9ED-4B0F-9D47-0520B1875800}"/>
    <dgm:cxn modelId="{8D8D0452-CF54-4644-8D61-1273CCF46969}" type="presOf" srcId="{9207458D-E0C1-44F3-A4A9-07A94369B7D7}" destId="{7637A132-DD5D-4B0D-9409-47DCA4414FDA}" srcOrd="0" destOrd="0" presId="urn:microsoft.com/office/officeart/2008/layout/LinedList"/>
    <dgm:cxn modelId="{0ED7D77A-32BF-4405-B9A9-9029E3687FDE}" type="presOf" srcId="{3557AD37-D4F3-407C-9B85-140196A68692}" destId="{7920EEC3-E9B8-4471-BFC2-54694136685C}" srcOrd="0" destOrd="0" presId="urn:microsoft.com/office/officeart/2008/layout/LinedList"/>
    <dgm:cxn modelId="{0E7EDF99-A26C-4CEB-9ECF-B902C1D03960}" type="presOf" srcId="{EB3F110B-24A2-4DAD-8141-211A8B5D3726}" destId="{D43271E3-59F1-434F-8F65-E4D95DFD613E}" srcOrd="0" destOrd="0" presId="urn:microsoft.com/office/officeart/2008/layout/LinedList"/>
    <dgm:cxn modelId="{1B4B13A1-9DF4-4C6B-BE70-004A216CF449}" srcId="{6A3DDA07-D425-4080-8329-94950C68109A}" destId="{9207458D-E0C1-44F3-A4A9-07A94369B7D7}" srcOrd="4" destOrd="0" parTransId="{76BBF367-2397-4899-8C28-0FF57C9B2682}" sibTransId="{55A8A132-0E5D-4292-BF5D-772FB17B13AB}"/>
    <dgm:cxn modelId="{4868C1E0-436A-4062-83F8-58CE4D5220C8}" srcId="{6A3DDA07-D425-4080-8329-94950C68109A}" destId="{17BF646D-B048-43D2-829A-60F153FB2C7F}" srcOrd="2" destOrd="0" parTransId="{BEA614F8-1724-4B89-A55D-475D039ABDF3}" sibTransId="{2F231777-E9F8-467E-9D38-71BBD55907FB}"/>
    <dgm:cxn modelId="{40A27210-4096-486A-9A04-9CF3A50D8D19}" type="presParOf" srcId="{D9267F85-B404-4EB4-A0A2-6779C3DCD3BB}" destId="{D558965A-4DDD-47C6-AA51-8B8A024D8175}" srcOrd="0" destOrd="0" presId="urn:microsoft.com/office/officeart/2008/layout/LinedList"/>
    <dgm:cxn modelId="{49EDE6E3-E641-468E-9D35-DBA85F18E483}" type="presParOf" srcId="{D9267F85-B404-4EB4-A0A2-6779C3DCD3BB}" destId="{7BC9CEFC-5D3D-4848-B6D1-1C51BFD3BE41}" srcOrd="1" destOrd="0" presId="urn:microsoft.com/office/officeart/2008/layout/LinedList"/>
    <dgm:cxn modelId="{DAABD18B-6C10-42DC-8F6C-BCD78CAE22E1}" type="presParOf" srcId="{7BC9CEFC-5D3D-4848-B6D1-1C51BFD3BE41}" destId="{D43271E3-59F1-434F-8F65-E4D95DFD613E}" srcOrd="0" destOrd="0" presId="urn:microsoft.com/office/officeart/2008/layout/LinedList"/>
    <dgm:cxn modelId="{D82B7E98-E12C-43BB-93BC-BB8BF0399EF6}" type="presParOf" srcId="{7BC9CEFC-5D3D-4848-B6D1-1C51BFD3BE41}" destId="{783BD212-E184-4909-A741-97A81379D7FC}" srcOrd="1" destOrd="0" presId="urn:microsoft.com/office/officeart/2008/layout/LinedList"/>
    <dgm:cxn modelId="{1F1A642A-F833-4EB6-8061-F5536A4FB6D5}" type="presParOf" srcId="{D9267F85-B404-4EB4-A0A2-6779C3DCD3BB}" destId="{D3B1A977-1E1F-46B4-A4F2-52C495300BDE}" srcOrd="2" destOrd="0" presId="urn:microsoft.com/office/officeart/2008/layout/LinedList"/>
    <dgm:cxn modelId="{7D8E6060-8A8A-4DC1-BFBD-DB419E4EB1E9}" type="presParOf" srcId="{D9267F85-B404-4EB4-A0A2-6779C3DCD3BB}" destId="{8616D9BA-A053-48CD-8330-E5E1E3CB364F}" srcOrd="3" destOrd="0" presId="urn:microsoft.com/office/officeart/2008/layout/LinedList"/>
    <dgm:cxn modelId="{53BDDED6-4076-4633-8B79-1206446ECE82}" type="presParOf" srcId="{8616D9BA-A053-48CD-8330-E5E1E3CB364F}" destId="{07856D6B-D8DE-4167-9415-2AB656C54604}" srcOrd="0" destOrd="0" presId="urn:microsoft.com/office/officeart/2008/layout/LinedList"/>
    <dgm:cxn modelId="{CAE4267B-E73D-4392-97A8-5A9CF2074298}" type="presParOf" srcId="{8616D9BA-A053-48CD-8330-E5E1E3CB364F}" destId="{3DF9B727-CEE3-47A1-ABEE-836773FA12B1}" srcOrd="1" destOrd="0" presId="urn:microsoft.com/office/officeart/2008/layout/LinedList"/>
    <dgm:cxn modelId="{509DE7D8-95E9-4B52-ADBE-70AA99A25276}" type="presParOf" srcId="{D9267F85-B404-4EB4-A0A2-6779C3DCD3BB}" destId="{059822AA-BF1D-4866-8145-AAB642D3A554}" srcOrd="4" destOrd="0" presId="urn:microsoft.com/office/officeart/2008/layout/LinedList"/>
    <dgm:cxn modelId="{B9D61387-3F56-40F3-A3F9-69E8DC820B17}" type="presParOf" srcId="{D9267F85-B404-4EB4-A0A2-6779C3DCD3BB}" destId="{5E9DA764-20AF-4D88-B914-AE1F64842037}" srcOrd="5" destOrd="0" presId="urn:microsoft.com/office/officeart/2008/layout/LinedList"/>
    <dgm:cxn modelId="{EB9E1E26-D8C0-4EE4-B748-CEECFE8E4D5F}" type="presParOf" srcId="{5E9DA764-20AF-4D88-B914-AE1F64842037}" destId="{11FB39BC-3F77-43BD-B329-5682148B0E2F}" srcOrd="0" destOrd="0" presId="urn:microsoft.com/office/officeart/2008/layout/LinedList"/>
    <dgm:cxn modelId="{32AC90B3-9AD4-48B9-8FDC-C1771EC6A843}" type="presParOf" srcId="{5E9DA764-20AF-4D88-B914-AE1F64842037}" destId="{AF730872-B003-43E9-820E-BE1F84C6419F}" srcOrd="1" destOrd="0" presId="urn:microsoft.com/office/officeart/2008/layout/LinedList"/>
    <dgm:cxn modelId="{EF4492AE-66DE-48A1-9BE0-F92EF72A30CA}" type="presParOf" srcId="{D9267F85-B404-4EB4-A0A2-6779C3DCD3BB}" destId="{9E67EE3E-5838-45DB-BEC3-62FEE5962A41}" srcOrd="6" destOrd="0" presId="urn:microsoft.com/office/officeart/2008/layout/LinedList"/>
    <dgm:cxn modelId="{8FC622E4-0B5A-4CB2-963B-4A6E7440CBE6}" type="presParOf" srcId="{D9267F85-B404-4EB4-A0A2-6779C3DCD3BB}" destId="{DAAF2634-6873-4656-9B83-E735B57B5A2D}" srcOrd="7" destOrd="0" presId="urn:microsoft.com/office/officeart/2008/layout/LinedList"/>
    <dgm:cxn modelId="{1FA12B42-7AB7-43E0-B2E8-6EED6F60AE8A}" type="presParOf" srcId="{DAAF2634-6873-4656-9B83-E735B57B5A2D}" destId="{7920EEC3-E9B8-4471-BFC2-54694136685C}" srcOrd="0" destOrd="0" presId="urn:microsoft.com/office/officeart/2008/layout/LinedList"/>
    <dgm:cxn modelId="{AD8E5B74-F052-40B5-BA8E-F5151B3756F9}" type="presParOf" srcId="{DAAF2634-6873-4656-9B83-E735B57B5A2D}" destId="{E0F70A76-F250-49DA-B7D9-185EA0B98266}" srcOrd="1" destOrd="0" presId="urn:microsoft.com/office/officeart/2008/layout/LinedList"/>
    <dgm:cxn modelId="{900D9CCB-1EAB-4763-90AC-32E8FDD6B5BA}" type="presParOf" srcId="{D9267F85-B404-4EB4-A0A2-6779C3DCD3BB}" destId="{CB4BC5FC-AF86-4C74-BE64-BE612B032C0F}" srcOrd="8" destOrd="0" presId="urn:microsoft.com/office/officeart/2008/layout/LinedList"/>
    <dgm:cxn modelId="{33B8E426-6F5E-4871-81E1-191BCEEC486E}" type="presParOf" srcId="{D9267F85-B404-4EB4-A0A2-6779C3DCD3BB}" destId="{E4AAC7E8-3A6A-4426-ACD3-20328ECD0E86}" srcOrd="9" destOrd="0" presId="urn:microsoft.com/office/officeart/2008/layout/LinedList"/>
    <dgm:cxn modelId="{AF6F914E-9A92-4DB2-A7C8-8BBC459E28F2}" type="presParOf" srcId="{E4AAC7E8-3A6A-4426-ACD3-20328ECD0E86}" destId="{7637A132-DD5D-4B0D-9409-47DCA4414FDA}" srcOrd="0" destOrd="0" presId="urn:microsoft.com/office/officeart/2008/layout/LinedList"/>
    <dgm:cxn modelId="{30016C83-1CA2-4D20-AB21-11C562FA181E}" type="presParOf" srcId="{E4AAC7E8-3A6A-4426-ACD3-20328ECD0E86}" destId="{D9B5D952-FB5B-4939-993B-87AF9FFE9A4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1C91740-09BD-4033-9308-A620000ED723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D6EAA79-B641-419B-83DD-8237EEE8DDE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TEMPORARY STAFFING HOURLY RATES - $75 -$100/HOUR</a:t>
          </a:r>
        </a:p>
      </dgm:t>
    </dgm:pt>
    <dgm:pt modelId="{84E94E1B-327E-4EFA-8BA6-9DEAF72DB5F6}" type="parTrans" cxnId="{60059186-56F5-445F-9B25-4954BBE79B3A}">
      <dgm:prSet/>
      <dgm:spPr/>
      <dgm:t>
        <a:bodyPr/>
        <a:lstStyle/>
        <a:p>
          <a:endParaRPr lang="en-US"/>
        </a:p>
      </dgm:t>
    </dgm:pt>
    <dgm:pt modelId="{2909274D-8D11-4C18-BAC2-0522A367E954}" type="sibTrans" cxnId="{60059186-56F5-445F-9B25-4954BBE79B3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45C0C0C-4B03-4EF5-9BE7-362F6BFFE2E6}">
      <dgm:prSet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en-US" dirty="0"/>
            <a:t>ANNUAL COST PER NURSE - $156,000 - $208,000</a:t>
          </a:r>
          <a:r>
            <a:rPr lang="en-US" dirty="0">
              <a:latin typeface="Gill Sans Nova"/>
            </a:rPr>
            <a:t> ( FTE)</a:t>
          </a:r>
          <a:endParaRPr lang="en-US" dirty="0"/>
        </a:p>
      </dgm:t>
    </dgm:pt>
    <dgm:pt modelId="{A06D9785-C8B9-48B7-B04D-5139A02AA4A0}" type="parTrans" cxnId="{8E288944-909F-4626-9F9A-40F89BADAC62}">
      <dgm:prSet/>
      <dgm:spPr/>
      <dgm:t>
        <a:bodyPr/>
        <a:lstStyle/>
        <a:p>
          <a:endParaRPr lang="en-US"/>
        </a:p>
      </dgm:t>
    </dgm:pt>
    <dgm:pt modelId="{83582EF3-FA20-454A-AEBC-E56FE7544FDB}" type="sibTrans" cxnId="{8E288944-909F-4626-9F9A-40F89BADAC6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C247282-0C4C-41DC-946A-6504DBA37EC3}">
      <dgm:prSet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en-US" dirty="0"/>
            <a:t>OVER 3 YEAR PERIOD PER RN - $468,000 - $624,000</a:t>
          </a:r>
          <a:r>
            <a:rPr lang="en-US" dirty="0">
              <a:latin typeface="Gill Sans Nova"/>
            </a:rPr>
            <a:t> (FTE)</a:t>
          </a:r>
          <a:endParaRPr lang="en-US" dirty="0"/>
        </a:p>
      </dgm:t>
    </dgm:pt>
    <dgm:pt modelId="{4F449508-4C29-4035-BE72-BB8351DF3552}" type="parTrans" cxnId="{162B3262-6F37-47EB-8605-2244CBAAF9B2}">
      <dgm:prSet/>
      <dgm:spPr/>
      <dgm:t>
        <a:bodyPr/>
        <a:lstStyle/>
        <a:p>
          <a:endParaRPr lang="en-US"/>
        </a:p>
      </dgm:t>
    </dgm:pt>
    <dgm:pt modelId="{4F8448A7-D879-4852-87B0-8E3710B20958}" type="sibTrans" cxnId="{162B3262-6F37-47EB-8605-2244CBAAF9B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7CA1C4C-9857-46DC-838B-EDDC2299B8A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INR - $30 - $35 per hour</a:t>
          </a:r>
        </a:p>
      </dgm:t>
    </dgm:pt>
    <dgm:pt modelId="{CB5A0242-6FEC-42F3-ABC3-DE691774530C}" type="parTrans" cxnId="{B880B846-28DF-4CC3-8255-6E31074B7252}">
      <dgm:prSet/>
      <dgm:spPr/>
      <dgm:t>
        <a:bodyPr/>
        <a:lstStyle/>
        <a:p>
          <a:endParaRPr lang="en-US"/>
        </a:p>
      </dgm:t>
    </dgm:pt>
    <dgm:pt modelId="{A8159BC7-1194-4E35-BC75-0035CEDCE768}" type="sibTrans" cxnId="{B880B846-28DF-4CC3-8255-6E31074B725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4EAF091-F555-4094-B15B-34D5311E74D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Annual Salary:  $62,400 - $72,800</a:t>
          </a:r>
        </a:p>
      </dgm:t>
    </dgm:pt>
    <dgm:pt modelId="{6E223710-95F0-40C3-BB2C-8E1441D816AC}" type="parTrans" cxnId="{12FB2677-CBD6-4EF6-8145-41E53FC2D08F}">
      <dgm:prSet/>
      <dgm:spPr/>
      <dgm:t>
        <a:bodyPr/>
        <a:lstStyle/>
        <a:p>
          <a:endParaRPr lang="en-US"/>
        </a:p>
      </dgm:t>
    </dgm:pt>
    <dgm:pt modelId="{EC39A3C7-F250-46B1-AEBB-0DFC1DC057FC}" type="sibTrans" cxnId="{12FB2677-CBD6-4EF6-8145-41E53FC2D08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F37C97F-D088-41A8-A608-8E257CA4A946}">
      <dgm:prSet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en-US" dirty="0"/>
            <a:t>Over 3 Years</a:t>
          </a:r>
          <a:r>
            <a:rPr lang="en-US" dirty="0">
              <a:latin typeface="Gill Sans Nova"/>
            </a:rPr>
            <a:t> Period</a:t>
          </a:r>
          <a:r>
            <a:rPr lang="en-US" dirty="0"/>
            <a:t> - $187,200 - $218,400</a:t>
          </a:r>
        </a:p>
      </dgm:t>
    </dgm:pt>
    <dgm:pt modelId="{F156CB41-F8C6-4A98-83D1-80C0D6A66E0F}" type="parTrans" cxnId="{D095B764-2178-4A7D-86FB-57138DEA5B6B}">
      <dgm:prSet/>
      <dgm:spPr/>
      <dgm:t>
        <a:bodyPr/>
        <a:lstStyle/>
        <a:p>
          <a:endParaRPr lang="en-US"/>
        </a:p>
      </dgm:t>
    </dgm:pt>
    <dgm:pt modelId="{C001D1FB-1D78-4024-B48A-C335F72F3A98}" type="sibTrans" cxnId="{D095B764-2178-4A7D-86FB-57138DEA5B6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0039B88-B802-4A1D-B5CB-80BDFBBF436D}">
      <dgm:prSet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en-US" dirty="0">
              <a:latin typeface="Gill Sans Nova"/>
            </a:rPr>
            <a:t>HCO ESTIMATED</a:t>
          </a:r>
          <a:r>
            <a:rPr lang="en-US" dirty="0"/>
            <a:t> SAVINGS: </a:t>
          </a:r>
          <a:r>
            <a:rPr lang="en-US" dirty="0">
              <a:latin typeface="Gill Sans Nova"/>
            </a:rPr>
            <a:t>using INR </a:t>
          </a:r>
          <a:r>
            <a:rPr lang="en-US" dirty="0"/>
            <a:t>$280,000 - $406,000</a:t>
          </a:r>
        </a:p>
      </dgm:t>
    </dgm:pt>
    <dgm:pt modelId="{DDCB48F7-7078-4271-8778-E56D77C5F888}" type="parTrans" cxnId="{6B9BB71C-73EE-4A48-BB76-A530E0DAF99B}">
      <dgm:prSet/>
      <dgm:spPr/>
      <dgm:t>
        <a:bodyPr/>
        <a:lstStyle/>
        <a:p>
          <a:endParaRPr lang="en-US"/>
        </a:p>
      </dgm:t>
    </dgm:pt>
    <dgm:pt modelId="{64158B34-B7B0-4109-8B3B-3567D2D38F77}" type="sibTrans" cxnId="{6B9BB71C-73EE-4A48-BB76-A530E0DAF99B}">
      <dgm:prSet/>
      <dgm:spPr/>
      <dgm:t>
        <a:bodyPr/>
        <a:lstStyle/>
        <a:p>
          <a:endParaRPr lang="en-US"/>
        </a:p>
      </dgm:t>
    </dgm:pt>
    <dgm:pt modelId="{D9AF5678-3794-4717-9AC0-8AA88B826F63}" type="pres">
      <dgm:prSet presAssocID="{01C91740-09BD-4033-9308-A620000ED723}" presName="linear" presStyleCnt="0">
        <dgm:presLayoutVars>
          <dgm:animLvl val="lvl"/>
          <dgm:resizeHandles val="exact"/>
        </dgm:presLayoutVars>
      </dgm:prSet>
      <dgm:spPr/>
    </dgm:pt>
    <dgm:pt modelId="{2DAE163B-326A-49FC-A80A-DAC63F93B1BF}" type="pres">
      <dgm:prSet presAssocID="{2D6EAA79-B641-419B-83DD-8237EEE8DDE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9FAA53E-1711-47A3-9629-2B2479E59486}" type="pres">
      <dgm:prSet presAssocID="{2909274D-8D11-4C18-BAC2-0522A367E954}" presName="spacer" presStyleCnt="0"/>
      <dgm:spPr/>
    </dgm:pt>
    <dgm:pt modelId="{33DD2052-ACEE-42E8-BFE6-62983A737FF9}" type="pres">
      <dgm:prSet presAssocID="{645C0C0C-4B03-4EF5-9BE7-362F6BFFE2E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A5C2A4E6-B4F2-492B-9A5D-4B0061ECE664}" type="pres">
      <dgm:prSet presAssocID="{83582EF3-FA20-454A-AEBC-E56FE7544FDB}" presName="spacer" presStyleCnt="0"/>
      <dgm:spPr/>
    </dgm:pt>
    <dgm:pt modelId="{F17F9027-B2D4-466C-A7C5-6101BD58DF84}" type="pres">
      <dgm:prSet presAssocID="{3C247282-0C4C-41DC-946A-6504DBA37EC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4C11273-4F3F-4252-A47E-86529344494E}" type="pres">
      <dgm:prSet presAssocID="{4F8448A7-D879-4852-87B0-8E3710B20958}" presName="spacer" presStyleCnt="0"/>
      <dgm:spPr/>
    </dgm:pt>
    <dgm:pt modelId="{8599A5D9-3098-469F-A7DB-4FDCFC6E8F5F}" type="pres">
      <dgm:prSet presAssocID="{87CA1C4C-9857-46DC-838B-EDDC2299B8A9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1089DB92-EE65-426B-95BF-115DB0EA6CF2}" type="pres">
      <dgm:prSet presAssocID="{A8159BC7-1194-4E35-BC75-0035CEDCE768}" presName="spacer" presStyleCnt="0"/>
      <dgm:spPr/>
    </dgm:pt>
    <dgm:pt modelId="{3D45252B-B808-49F7-9CFC-911811DB68AA}" type="pres">
      <dgm:prSet presAssocID="{54EAF091-F555-4094-B15B-34D5311E74D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89E6609F-8A78-43AA-A6B0-10B72F1F646B}" type="pres">
      <dgm:prSet presAssocID="{EC39A3C7-F250-46B1-AEBB-0DFC1DC057FC}" presName="spacer" presStyleCnt="0"/>
      <dgm:spPr/>
    </dgm:pt>
    <dgm:pt modelId="{4B24E417-63CC-4FE9-8C20-0920431DD2CF}" type="pres">
      <dgm:prSet presAssocID="{4F37C97F-D088-41A8-A608-8E257CA4A94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E76234B-99A6-43B1-8886-505F745C778D}" type="pres">
      <dgm:prSet presAssocID="{C001D1FB-1D78-4024-B48A-C335F72F3A98}" presName="spacer" presStyleCnt="0"/>
      <dgm:spPr/>
    </dgm:pt>
    <dgm:pt modelId="{EB68D5D1-F83E-449E-8B38-072DEC94888C}" type="pres">
      <dgm:prSet presAssocID="{40039B88-B802-4A1D-B5CB-80BDFBBF436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90219119-3C91-41B1-95CA-D9AC13C967E6}" type="presOf" srcId="{87CA1C4C-9857-46DC-838B-EDDC2299B8A9}" destId="{8599A5D9-3098-469F-A7DB-4FDCFC6E8F5F}" srcOrd="0" destOrd="0" presId="urn:microsoft.com/office/officeart/2005/8/layout/vList2"/>
    <dgm:cxn modelId="{6B9BB71C-73EE-4A48-BB76-A530E0DAF99B}" srcId="{01C91740-09BD-4033-9308-A620000ED723}" destId="{40039B88-B802-4A1D-B5CB-80BDFBBF436D}" srcOrd="6" destOrd="0" parTransId="{DDCB48F7-7078-4271-8778-E56D77C5F888}" sibTransId="{64158B34-B7B0-4109-8B3B-3567D2D38F77}"/>
    <dgm:cxn modelId="{162B3262-6F37-47EB-8605-2244CBAAF9B2}" srcId="{01C91740-09BD-4033-9308-A620000ED723}" destId="{3C247282-0C4C-41DC-946A-6504DBA37EC3}" srcOrd="2" destOrd="0" parTransId="{4F449508-4C29-4035-BE72-BB8351DF3552}" sibTransId="{4F8448A7-D879-4852-87B0-8E3710B20958}"/>
    <dgm:cxn modelId="{8E288944-909F-4626-9F9A-40F89BADAC62}" srcId="{01C91740-09BD-4033-9308-A620000ED723}" destId="{645C0C0C-4B03-4EF5-9BE7-362F6BFFE2E6}" srcOrd="1" destOrd="0" parTransId="{A06D9785-C8B9-48B7-B04D-5139A02AA4A0}" sibTransId="{83582EF3-FA20-454A-AEBC-E56FE7544FDB}"/>
    <dgm:cxn modelId="{D095B764-2178-4A7D-86FB-57138DEA5B6B}" srcId="{01C91740-09BD-4033-9308-A620000ED723}" destId="{4F37C97F-D088-41A8-A608-8E257CA4A946}" srcOrd="5" destOrd="0" parTransId="{F156CB41-F8C6-4A98-83D1-80C0D6A66E0F}" sibTransId="{C001D1FB-1D78-4024-B48A-C335F72F3A98}"/>
    <dgm:cxn modelId="{8F120B66-71E2-49A7-9B4F-13FF52ACF126}" type="presOf" srcId="{645C0C0C-4B03-4EF5-9BE7-362F6BFFE2E6}" destId="{33DD2052-ACEE-42E8-BFE6-62983A737FF9}" srcOrd="0" destOrd="0" presId="urn:microsoft.com/office/officeart/2005/8/layout/vList2"/>
    <dgm:cxn modelId="{B880B846-28DF-4CC3-8255-6E31074B7252}" srcId="{01C91740-09BD-4033-9308-A620000ED723}" destId="{87CA1C4C-9857-46DC-838B-EDDC2299B8A9}" srcOrd="3" destOrd="0" parTransId="{CB5A0242-6FEC-42F3-ABC3-DE691774530C}" sibTransId="{A8159BC7-1194-4E35-BC75-0035CEDCE768}"/>
    <dgm:cxn modelId="{CDB47848-17F9-4956-9DAD-3868042803D7}" type="presOf" srcId="{3C247282-0C4C-41DC-946A-6504DBA37EC3}" destId="{F17F9027-B2D4-466C-A7C5-6101BD58DF84}" srcOrd="0" destOrd="0" presId="urn:microsoft.com/office/officeart/2005/8/layout/vList2"/>
    <dgm:cxn modelId="{4881B272-9464-47B2-9F5D-C227117FCAF3}" type="presOf" srcId="{54EAF091-F555-4094-B15B-34D5311E74D8}" destId="{3D45252B-B808-49F7-9CFC-911811DB68AA}" srcOrd="0" destOrd="0" presId="urn:microsoft.com/office/officeart/2005/8/layout/vList2"/>
    <dgm:cxn modelId="{12FB2677-CBD6-4EF6-8145-41E53FC2D08F}" srcId="{01C91740-09BD-4033-9308-A620000ED723}" destId="{54EAF091-F555-4094-B15B-34D5311E74D8}" srcOrd="4" destOrd="0" parTransId="{6E223710-95F0-40C3-BB2C-8E1441D816AC}" sibTransId="{EC39A3C7-F250-46B1-AEBB-0DFC1DC057FC}"/>
    <dgm:cxn modelId="{60059186-56F5-445F-9B25-4954BBE79B3A}" srcId="{01C91740-09BD-4033-9308-A620000ED723}" destId="{2D6EAA79-B641-419B-83DD-8237EEE8DDE9}" srcOrd="0" destOrd="0" parTransId="{84E94E1B-327E-4EFA-8BA6-9DEAF72DB5F6}" sibTransId="{2909274D-8D11-4C18-BAC2-0522A367E954}"/>
    <dgm:cxn modelId="{0F62D88D-BAA5-43C5-8395-7349105D5312}" type="presOf" srcId="{40039B88-B802-4A1D-B5CB-80BDFBBF436D}" destId="{EB68D5D1-F83E-449E-8B38-072DEC94888C}" srcOrd="0" destOrd="0" presId="urn:microsoft.com/office/officeart/2005/8/layout/vList2"/>
    <dgm:cxn modelId="{9C2DFAF5-09B1-4903-A102-3A0AE673B18A}" type="presOf" srcId="{4F37C97F-D088-41A8-A608-8E257CA4A946}" destId="{4B24E417-63CC-4FE9-8C20-0920431DD2CF}" srcOrd="0" destOrd="0" presId="urn:microsoft.com/office/officeart/2005/8/layout/vList2"/>
    <dgm:cxn modelId="{3A1267FB-F345-48B1-9183-72591B7C9779}" type="presOf" srcId="{01C91740-09BD-4033-9308-A620000ED723}" destId="{D9AF5678-3794-4717-9AC0-8AA88B826F63}" srcOrd="0" destOrd="0" presId="urn:microsoft.com/office/officeart/2005/8/layout/vList2"/>
    <dgm:cxn modelId="{89F054FD-6E30-4971-8977-381378F2BCBB}" type="presOf" srcId="{2D6EAA79-B641-419B-83DD-8237EEE8DDE9}" destId="{2DAE163B-326A-49FC-A80A-DAC63F93B1BF}" srcOrd="0" destOrd="0" presId="urn:microsoft.com/office/officeart/2005/8/layout/vList2"/>
    <dgm:cxn modelId="{7B5F1BF2-583A-4A28-9992-885C646AB501}" type="presParOf" srcId="{D9AF5678-3794-4717-9AC0-8AA88B826F63}" destId="{2DAE163B-326A-49FC-A80A-DAC63F93B1BF}" srcOrd="0" destOrd="0" presId="urn:microsoft.com/office/officeart/2005/8/layout/vList2"/>
    <dgm:cxn modelId="{2C03DD54-7C1E-431F-A64F-BBF247D45C11}" type="presParOf" srcId="{D9AF5678-3794-4717-9AC0-8AA88B826F63}" destId="{19FAA53E-1711-47A3-9629-2B2479E59486}" srcOrd="1" destOrd="0" presId="urn:microsoft.com/office/officeart/2005/8/layout/vList2"/>
    <dgm:cxn modelId="{F908547B-1DE0-4E4C-AAEF-B049A38B67E0}" type="presParOf" srcId="{D9AF5678-3794-4717-9AC0-8AA88B826F63}" destId="{33DD2052-ACEE-42E8-BFE6-62983A737FF9}" srcOrd="2" destOrd="0" presId="urn:microsoft.com/office/officeart/2005/8/layout/vList2"/>
    <dgm:cxn modelId="{7668D8A8-867F-493E-95F4-CD7CF5EC0332}" type="presParOf" srcId="{D9AF5678-3794-4717-9AC0-8AA88B826F63}" destId="{A5C2A4E6-B4F2-492B-9A5D-4B0061ECE664}" srcOrd="3" destOrd="0" presId="urn:microsoft.com/office/officeart/2005/8/layout/vList2"/>
    <dgm:cxn modelId="{06AA4B88-7739-41EC-9201-3BFAB157CA0C}" type="presParOf" srcId="{D9AF5678-3794-4717-9AC0-8AA88B826F63}" destId="{F17F9027-B2D4-466C-A7C5-6101BD58DF84}" srcOrd="4" destOrd="0" presId="urn:microsoft.com/office/officeart/2005/8/layout/vList2"/>
    <dgm:cxn modelId="{D66B8514-73A1-46C0-9AD4-BD0CE9C13C3B}" type="presParOf" srcId="{D9AF5678-3794-4717-9AC0-8AA88B826F63}" destId="{94C11273-4F3F-4252-A47E-86529344494E}" srcOrd="5" destOrd="0" presId="urn:microsoft.com/office/officeart/2005/8/layout/vList2"/>
    <dgm:cxn modelId="{840A31AB-DFB7-474C-9972-6F70C5D3E549}" type="presParOf" srcId="{D9AF5678-3794-4717-9AC0-8AA88B826F63}" destId="{8599A5D9-3098-469F-A7DB-4FDCFC6E8F5F}" srcOrd="6" destOrd="0" presId="urn:microsoft.com/office/officeart/2005/8/layout/vList2"/>
    <dgm:cxn modelId="{0FEB5ADF-4439-45B2-BFC2-2A0C8A4221EA}" type="presParOf" srcId="{D9AF5678-3794-4717-9AC0-8AA88B826F63}" destId="{1089DB92-EE65-426B-95BF-115DB0EA6CF2}" srcOrd="7" destOrd="0" presId="urn:microsoft.com/office/officeart/2005/8/layout/vList2"/>
    <dgm:cxn modelId="{2B1FB492-F48B-44EC-8AA9-90E70FE7F468}" type="presParOf" srcId="{D9AF5678-3794-4717-9AC0-8AA88B826F63}" destId="{3D45252B-B808-49F7-9CFC-911811DB68AA}" srcOrd="8" destOrd="0" presId="urn:microsoft.com/office/officeart/2005/8/layout/vList2"/>
    <dgm:cxn modelId="{E24EBE03-1FE6-4079-8E44-E91A660B5F18}" type="presParOf" srcId="{D9AF5678-3794-4717-9AC0-8AA88B826F63}" destId="{89E6609F-8A78-43AA-A6B0-10B72F1F646B}" srcOrd="9" destOrd="0" presId="urn:microsoft.com/office/officeart/2005/8/layout/vList2"/>
    <dgm:cxn modelId="{28143FBF-9E57-485E-BD89-CC7DEC6D659B}" type="presParOf" srcId="{D9AF5678-3794-4717-9AC0-8AA88B826F63}" destId="{4B24E417-63CC-4FE9-8C20-0920431DD2CF}" srcOrd="10" destOrd="0" presId="urn:microsoft.com/office/officeart/2005/8/layout/vList2"/>
    <dgm:cxn modelId="{455F9E5A-DF76-436C-80B2-84C368EE9F80}" type="presParOf" srcId="{D9AF5678-3794-4717-9AC0-8AA88B826F63}" destId="{6E76234B-99A6-43B1-8886-505F745C778D}" srcOrd="11" destOrd="0" presId="urn:microsoft.com/office/officeart/2005/8/layout/vList2"/>
    <dgm:cxn modelId="{E7973346-9423-4A73-992E-07F873A842DB}" type="presParOf" srcId="{D9AF5678-3794-4717-9AC0-8AA88B826F63}" destId="{EB68D5D1-F83E-449E-8B38-072DEC94888C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1E8AE0-8F53-490E-93BE-1F1F19DF84DA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9B643E5-9FD5-4C0C-9A04-968009262E1D}">
      <dgm:prSet/>
      <dgm:spPr/>
      <dgm:t>
        <a:bodyPr/>
        <a:lstStyle/>
        <a:p>
          <a:pPr rtl="0"/>
          <a:r>
            <a:rPr lang="en-US" dirty="0">
              <a:latin typeface="Gill Sans Nova"/>
            </a:rPr>
            <a:t>INITIAL RETAINER</a:t>
          </a:r>
          <a:r>
            <a:rPr lang="en-US" dirty="0"/>
            <a:t> - </a:t>
          </a:r>
          <a:r>
            <a:rPr lang="en-US" dirty="0">
              <a:latin typeface="Gill Sans Nova"/>
            </a:rPr>
            <a:t>$5,000</a:t>
          </a:r>
          <a:r>
            <a:rPr lang="en-US" dirty="0"/>
            <a:t> per Nurse  ( </a:t>
          </a:r>
          <a:r>
            <a:rPr lang="en-US" dirty="0">
              <a:latin typeface="Gill Sans Nova"/>
            </a:rPr>
            <a:t>per successful candidate employment offered </a:t>
          </a:r>
          <a:r>
            <a:rPr lang="en-US" dirty="0"/>
            <a:t>)</a:t>
          </a:r>
        </a:p>
      </dgm:t>
    </dgm:pt>
    <dgm:pt modelId="{3CB14CE8-23E6-4B67-BFED-A31DE3A5DF51}" type="parTrans" cxnId="{33006981-E11D-4247-9055-84DB59F66C70}">
      <dgm:prSet/>
      <dgm:spPr/>
      <dgm:t>
        <a:bodyPr/>
        <a:lstStyle/>
        <a:p>
          <a:endParaRPr lang="en-US"/>
        </a:p>
      </dgm:t>
    </dgm:pt>
    <dgm:pt modelId="{78658C87-8809-4B59-B22B-A4B975203A03}" type="sibTrans" cxnId="{33006981-E11D-4247-9055-84DB59F66C70}">
      <dgm:prSet/>
      <dgm:spPr/>
      <dgm:t>
        <a:bodyPr/>
        <a:lstStyle/>
        <a:p>
          <a:endParaRPr lang="en-US"/>
        </a:p>
      </dgm:t>
    </dgm:pt>
    <dgm:pt modelId="{303F0961-CD20-4146-A556-934978BB21E9}">
      <dgm:prSet/>
      <dgm:spPr/>
      <dgm:t>
        <a:bodyPr/>
        <a:lstStyle/>
        <a:p>
          <a:r>
            <a:rPr lang="en-US" dirty="0"/>
            <a:t>ARRIVAL EXPENSES - $5,000 (Airfare, Transportation, Food, Housing, Pocket Allowance)</a:t>
          </a:r>
        </a:p>
      </dgm:t>
    </dgm:pt>
    <dgm:pt modelId="{FEA49735-6DB1-4372-BEC7-B12973221EB1}" type="parTrans" cxnId="{92DCC0E8-DEA6-44BD-B46A-E47A2553C2BC}">
      <dgm:prSet/>
      <dgm:spPr/>
      <dgm:t>
        <a:bodyPr/>
        <a:lstStyle/>
        <a:p>
          <a:endParaRPr lang="en-US"/>
        </a:p>
      </dgm:t>
    </dgm:pt>
    <dgm:pt modelId="{CEB3B249-DEC2-4F28-9D2B-6D9144EBF0B2}" type="sibTrans" cxnId="{92DCC0E8-DEA6-44BD-B46A-E47A2553C2BC}">
      <dgm:prSet/>
      <dgm:spPr/>
      <dgm:t>
        <a:bodyPr/>
        <a:lstStyle/>
        <a:p>
          <a:endParaRPr lang="en-US"/>
        </a:p>
      </dgm:t>
    </dgm:pt>
    <dgm:pt modelId="{44B88F4F-BEA7-4319-9D27-08F4FE2C92DA}">
      <dgm:prSet/>
      <dgm:spPr/>
      <dgm:t>
        <a:bodyPr/>
        <a:lstStyle/>
        <a:p>
          <a:r>
            <a:rPr lang="en-US" dirty="0"/>
            <a:t>AGENCY RECRUITMENT FEE - $</a:t>
          </a:r>
          <a:r>
            <a:rPr lang="en-US" dirty="0">
              <a:latin typeface="Gill Sans Nova"/>
            </a:rPr>
            <a:t>40,000</a:t>
          </a:r>
          <a:r>
            <a:rPr lang="en-US" dirty="0"/>
            <a:t> Due upon arrival and upon receipt) </a:t>
          </a:r>
        </a:p>
      </dgm:t>
    </dgm:pt>
    <dgm:pt modelId="{FBFAA884-E511-42C5-907A-787D8B36E110}" type="parTrans" cxnId="{B6A49AF9-2CA6-4BDC-B406-F1FD57AA2D3D}">
      <dgm:prSet/>
      <dgm:spPr/>
      <dgm:t>
        <a:bodyPr/>
        <a:lstStyle/>
        <a:p>
          <a:endParaRPr lang="en-US"/>
        </a:p>
      </dgm:t>
    </dgm:pt>
    <dgm:pt modelId="{A495F67F-70CC-4823-9749-E4D6F5B11F0D}" type="sibTrans" cxnId="{B6A49AF9-2CA6-4BDC-B406-F1FD57AA2D3D}">
      <dgm:prSet/>
      <dgm:spPr/>
      <dgm:t>
        <a:bodyPr/>
        <a:lstStyle/>
        <a:p>
          <a:endParaRPr lang="en-US"/>
        </a:p>
      </dgm:t>
    </dgm:pt>
    <dgm:pt modelId="{D0D2EDC7-5B69-4E99-82D9-A1BB4EA1C647}">
      <dgm:prSet phldr="0"/>
      <dgm:spPr/>
      <dgm:t>
        <a:bodyPr/>
        <a:lstStyle/>
        <a:p>
          <a:pPr rtl="0"/>
          <a:r>
            <a:rPr lang="en-US" dirty="0"/>
            <a:t>3  YEAR CONTRACT Total Cost- $50,000 per Nurse</a:t>
          </a:r>
        </a:p>
      </dgm:t>
    </dgm:pt>
    <dgm:pt modelId="{43E51570-EB55-4A8C-851A-F56304329FDC}" type="parTrans" cxnId="{99403847-E194-4DF0-8C13-9CE0C3581D50}">
      <dgm:prSet/>
      <dgm:spPr/>
    </dgm:pt>
    <dgm:pt modelId="{AC1DEFA8-8A91-4278-A58E-94551A981740}" type="sibTrans" cxnId="{99403847-E194-4DF0-8C13-9CE0C3581D50}">
      <dgm:prSet/>
      <dgm:spPr/>
      <dgm:t>
        <a:bodyPr/>
        <a:lstStyle/>
        <a:p>
          <a:endParaRPr lang="en-US"/>
        </a:p>
        <a:p>
          <a:endParaRPr lang="en-US"/>
        </a:p>
      </dgm:t>
    </dgm:pt>
    <dgm:pt modelId="{2E0D8530-6442-4D67-B0E8-A92C973D34B7}" type="pres">
      <dgm:prSet presAssocID="{5E1E8AE0-8F53-490E-93BE-1F1F19DF84DA}" presName="outerComposite" presStyleCnt="0">
        <dgm:presLayoutVars>
          <dgm:chMax val="5"/>
          <dgm:dir/>
          <dgm:resizeHandles val="exact"/>
        </dgm:presLayoutVars>
      </dgm:prSet>
      <dgm:spPr/>
    </dgm:pt>
    <dgm:pt modelId="{9736C427-AC40-4226-9D0D-B5812BB110A1}" type="pres">
      <dgm:prSet presAssocID="{5E1E8AE0-8F53-490E-93BE-1F1F19DF84DA}" presName="dummyMaxCanvas" presStyleCnt="0">
        <dgm:presLayoutVars/>
      </dgm:prSet>
      <dgm:spPr/>
    </dgm:pt>
    <dgm:pt modelId="{7BF125DC-8461-4039-8920-98067CEE5E81}" type="pres">
      <dgm:prSet presAssocID="{5E1E8AE0-8F53-490E-93BE-1F1F19DF84DA}" presName="FourNodes_1" presStyleLbl="node1" presStyleIdx="0" presStyleCnt="4">
        <dgm:presLayoutVars>
          <dgm:bulletEnabled val="1"/>
        </dgm:presLayoutVars>
      </dgm:prSet>
      <dgm:spPr/>
    </dgm:pt>
    <dgm:pt modelId="{A5011A7C-BFBC-4C47-A56F-E84FECA1D599}" type="pres">
      <dgm:prSet presAssocID="{5E1E8AE0-8F53-490E-93BE-1F1F19DF84DA}" presName="FourNodes_2" presStyleLbl="node1" presStyleIdx="1" presStyleCnt="4">
        <dgm:presLayoutVars>
          <dgm:bulletEnabled val="1"/>
        </dgm:presLayoutVars>
      </dgm:prSet>
      <dgm:spPr/>
    </dgm:pt>
    <dgm:pt modelId="{03BC9C76-6FEF-4846-8B2F-921DA5E661AA}" type="pres">
      <dgm:prSet presAssocID="{5E1E8AE0-8F53-490E-93BE-1F1F19DF84DA}" presName="FourNodes_3" presStyleLbl="node1" presStyleIdx="2" presStyleCnt="4">
        <dgm:presLayoutVars>
          <dgm:bulletEnabled val="1"/>
        </dgm:presLayoutVars>
      </dgm:prSet>
      <dgm:spPr/>
    </dgm:pt>
    <dgm:pt modelId="{8598E941-4ED2-405F-BAC9-CAA302A5615D}" type="pres">
      <dgm:prSet presAssocID="{5E1E8AE0-8F53-490E-93BE-1F1F19DF84DA}" presName="FourNodes_4" presStyleLbl="node1" presStyleIdx="3" presStyleCnt="4">
        <dgm:presLayoutVars>
          <dgm:bulletEnabled val="1"/>
        </dgm:presLayoutVars>
      </dgm:prSet>
      <dgm:spPr/>
    </dgm:pt>
    <dgm:pt modelId="{93C893B8-EECF-4874-A361-ECB4EB1C7A38}" type="pres">
      <dgm:prSet presAssocID="{5E1E8AE0-8F53-490E-93BE-1F1F19DF84DA}" presName="FourConn_1-2" presStyleLbl="fgAccFollowNode1" presStyleIdx="0" presStyleCnt="3">
        <dgm:presLayoutVars>
          <dgm:bulletEnabled val="1"/>
        </dgm:presLayoutVars>
      </dgm:prSet>
      <dgm:spPr/>
    </dgm:pt>
    <dgm:pt modelId="{D935F97B-9D85-4607-9D96-2D8B74DDE2DA}" type="pres">
      <dgm:prSet presAssocID="{5E1E8AE0-8F53-490E-93BE-1F1F19DF84DA}" presName="FourConn_2-3" presStyleLbl="fgAccFollowNode1" presStyleIdx="1" presStyleCnt="3">
        <dgm:presLayoutVars>
          <dgm:bulletEnabled val="1"/>
        </dgm:presLayoutVars>
      </dgm:prSet>
      <dgm:spPr/>
    </dgm:pt>
    <dgm:pt modelId="{E6063107-8462-45DF-83E3-25ACD8DC09DE}" type="pres">
      <dgm:prSet presAssocID="{5E1E8AE0-8F53-490E-93BE-1F1F19DF84DA}" presName="FourConn_3-4" presStyleLbl="fgAccFollowNode1" presStyleIdx="2" presStyleCnt="3">
        <dgm:presLayoutVars>
          <dgm:bulletEnabled val="1"/>
        </dgm:presLayoutVars>
      </dgm:prSet>
      <dgm:spPr/>
    </dgm:pt>
    <dgm:pt modelId="{0E1B2C3F-DE5A-4DE4-A1F7-C8F718B8A82F}" type="pres">
      <dgm:prSet presAssocID="{5E1E8AE0-8F53-490E-93BE-1F1F19DF84DA}" presName="FourNodes_1_text" presStyleLbl="node1" presStyleIdx="3" presStyleCnt="4">
        <dgm:presLayoutVars>
          <dgm:bulletEnabled val="1"/>
        </dgm:presLayoutVars>
      </dgm:prSet>
      <dgm:spPr/>
    </dgm:pt>
    <dgm:pt modelId="{2A816DA9-45BF-406E-9BCC-DBD2B0BB91C0}" type="pres">
      <dgm:prSet presAssocID="{5E1E8AE0-8F53-490E-93BE-1F1F19DF84DA}" presName="FourNodes_2_text" presStyleLbl="node1" presStyleIdx="3" presStyleCnt="4">
        <dgm:presLayoutVars>
          <dgm:bulletEnabled val="1"/>
        </dgm:presLayoutVars>
      </dgm:prSet>
      <dgm:spPr/>
    </dgm:pt>
    <dgm:pt modelId="{3C64B595-E501-437D-A6BE-6A1A697261F1}" type="pres">
      <dgm:prSet presAssocID="{5E1E8AE0-8F53-490E-93BE-1F1F19DF84DA}" presName="FourNodes_3_text" presStyleLbl="node1" presStyleIdx="3" presStyleCnt="4">
        <dgm:presLayoutVars>
          <dgm:bulletEnabled val="1"/>
        </dgm:presLayoutVars>
      </dgm:prSet>
      <dgm:spPr/>
    </dgm:pt>
    <dgm:pt modelId="{FE967D0B-FDC5-4CEF-94DC-A0CF9DBB0811}" type="pres">
      <dgm:prSet presAssocID="{5E1E8AE0-8F53-490E-93BE-1F1F19DF84D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82A9609-C875-4BA7-BD79-04AB21F2AA86}" type="presOf" srcId="{AC1DEFA8-8A91-4278-A58E-94551A981740}" destId="{93C893B8-EECF-4874-A361-ECB4EB1C7A38}" srcOrd="0" destOrd="0" presId="urn:microsoft.com/office/officeart/2005/8/layout/vProcess5"/>
    <dgm:cxn modelId="{F592CE0B-EA16-4AFA-A01E-4709B0B55E6B}" type="presOf" srcId="{39B643E5-9FD5-4C0C-9A04-968009262E1D}" destId="{A5011A7C-BFBC-4C47-A56F-E84FECA1D599}" srcOrd="0" destOrd="0" presId="urn:microsoft.com/office/officeart/2005/8/layout/vProcess5"/>
    <dgm:cxn modelId="{3BDEB520-C468-4D1B-8B92-26D7A5EA0E2D}" type="presOf" srcId="{39B643E5-9FD5-4C0C-9A04-968009262E1D}" destId="{2A816DA9-45BF-406E-9BCC-DBD2B0BB91C0}" srcOrd="1" destOrd="0" presId="urn:microsoft.com/office/officeart/2005/8/layout/vProcess5"/>
    <dgm:cxn modelId="{6FD8B52E-8CA9-4011-A85B-CFCE23B246DB}" type="presOf" srcId="{5E1E8AE0-8F53-490E-93BE-1F1F19DF84DA}" destId="{2E0D8530-6442-4D67-B0E8-A92C973D34B7}" srcOrd="0" destOrd="0" presId="urn:microsoft.com/office/officeart/2005/8/layout/vProcess5"/>
    <dgm:cxn modelId="{6D79FD36-1F6C-44C5-8151-8D4A29CBF4C7}" type="presOf" srcId="{44B88F4F-BEA7-4319-9D27-08F4FE2C92DA}" destId="{FE967D0B-FDC5-4CEF-94DC-A0CF9DBB0811}" srcOrd="1" destOrd="0" presId="urn:microsoft.com/office/officeart/2005/8/layout/vProcess5"/>
    <dgm:cxn modelId="{DF904662-381B-45A5-9EAD-D1197BD63155}" type="presOf" srcId="{D0D2EDC7-5B69-4E99-82D9-A1BB4EA1C647}" destId="{0E1B2C3F-DE5A-4DE4-A1F7-C8F718B8A82F}" srcOrd="1" destOrd="0" presId="urn:microsoft.com/office/officeart/2005/8/layout/vProcess5"/>
    <dgm:cxn modelId="{99403847-E194-4DF0-8C13-9CE0C3581D50}" srcId="{5E1E8AE0-8F53-490E-93BE-1F1F19DF84DA}" destId="{D0D2EDC7-5B69-4E99-82D9-A1BB4EA1C647}" srcOrd="0" destOrd="0" parTransId="{43E51570-EB55-4A8C-851A-F56304329FDC}" sibTransId="{AC1DEFA8-8A91-4278-A58E-94551A981740}"/>
    <dgm:cxn modelId="{A9F2874A-E958-438B-B58A-AE5A3876BF58}" type="presOf" srcId="{CEB3B249-DEC2-4F28-9D2B-6D9144EBF0B2}" destId="{E6063107-8462-45DF-83E3-25ACD8DC09DE}" srcOrd="0" destOrd="0" presId="urn:microsoft.com/office/officeart/2005/8/layout/vProcess5"/>
    <dgm:cxn modelId="{BE624074-C6A8-4EA3-9F62-A1D6FD886C74}" type="presOf" srcId="{303F0961-CD20-4146-A556-934978BB21E9}" destId="{3C64B595-E501-437D-A6BE-6A1A697261F1}" srcOrd="1" destOrd="0" presId="urn:microsoft.com/office/officeart/2005/8/layout/vProcess5"/>
    <dgm:cxn modelId="{E69FD554-2F3D-4B7F-A2B0-E74F8145C7BA}" type="presOf" srcId="{78658C87-8809-4B59-B22B-A4B975203A03}" destId="{D935F97B-9D85-4607-9D96-2D8B74DDE2DA}" srcOrd="0" destOrd="0" presId="urn:microsoft.com/office/officeart/2005/8/layout/vProcess5"/>
    <dgm:cxn modelId="{33006981-E11D-4247-9055-84DB59F66C70}" srcId="{5E1E8AE0-8F53-490E-93BE-1F1F19DF84DA}" destId="{39B643E5-9FD5-4C0C-9A04-968009262E1D}" srcOrd="1" destOrd="0" parTransId="{3CB14CE8-23E6-4B67-BFED-A31DE3A5DF51}" sibTransId="{78658C87-8809-4B59-B22B-A4B975203A03}"/>
    <dgm:cxn modelId="{A7AE3E9B-3BAB-4FE3-8A87-0545E92DB57B}" type="presOf" srcId="{D0D2EDC7-5B69-4E99-82D9-A1BB4EA1C647}" destId="{7BF125DC-8461-4039-8920-98067CEE5E81}" srcOrd="0" destOrd="0" presId="urn:microsoft.com/office/officeart/2005/8/layout/vProcess5"/>
    <dgm:cxn modelId="{92DCC0E8-DEA6-44BD-B46A-E47A2553C2BC}" srcId="{5E1E8AE0-8F53-490E-93BE-1F1F19DF84DA}" destId="{303F0961-CD20-4146-A556-934978BB21E9}" srcOrd="2" destOrd="0" parTransId="{FEA49735-6DB1-4372-BEC7-B12973221EB1}" sibTransId="{CEB3B249-DEC2-4F28-9D2B-6D9144EBF0B2}"/>
    <dgm:cxn modelId="{95D1EAF0-0FF4-4DBC-9F03-727DDF2DED4F}" type="presOf" srcId="{44B88F4F-BEA7-4319-9D27-08F4FE2C92DA}" destId="{8598E941-4ED2-405F-BAC9-CAA302A5615D}" srcOrd="0" destOrd="0" presId="urn:microsoft.com/office/officeart/2005/8/layout/vProcess5"/>
    <dgm:cxn modelId="{B6A49AF9-2CA6-4BDC-B406-F1FD57AA2D3D}" srcId="{5E1E8AE0-8F53-490E-93BE-1F1F19DF84DA}" destId="{44B88F4F-BEA7-4319-9D27-08F4FE2C92DA}" srcOrd="3" destOrd="0" parTransId="{FBFAA884-E511-42C5-907A-787D8B36E110}" sibTransId="{A495F67F-70CC-4823-9749-E4D6F5B11F0D}"/>
    <dgm:cxn modelId="{62F60CFB-A1C7-4159-B30D-38A7BC2FFB5C}" type="presOf" srcId="{303F0961-CD20-4146-A556-934978BB21E9}" destId="{03BC9C76-6FEF-4846-8B2F-921DA5E661AA}" srcOrd="0" destOrd="0" presId="urn:microsoft.com/office/officeart/2005/8/layout/vProcess5"/>
    <dgm:cxn modelId="{F9D73BDE-4392-452A-B4E2-1183F6C26581}" type="presParOf" srcId="{2E0D8530-6442-4D67-B0E8-A92C973D34B7}" destId="{9736C427-AC40-4226-9D0D-B5812BB110A1}" srcOrd="0" destOrd="0" presId="urn:microsoft.com/office/officeart/2005/8/layout/vProcess5"/>
    <dgm:cxn modelId="{33D86498-37FB-480E-B78B-163234362B7F}" type="presParOf" srcId="{2E0D8530-6442-4D67-B0E8-A92C973D34B7}" destId="{7BF125DC-8461-4039-8920-98067CEE5E81}" srcOrd="1" destOrd="0" presId="urn:microsoft.com/office/officeart/2005/8/layout/vProcess5"/>
    <dgm:cxn modelId="{C10C4205-1748-4F18-A2CE-4B6A2360EAD3}" type="presParOf" srcId="{2E0D8530-6442-4D67-B0E8-A92C973D34B7}" destId="{A5011A7C-BFBC-4C47-A56F-E84FECA1D599}" srcOrd="2" destOrd="0" presId="urn:microsoft.com/office/officeart/2005/8/layout/vProcess5"/>
    <dgm:cxn modelId="{3F58C9C3-501A-4B08-A94E-6390A58A0F25}" type="presParOf" srcId="{2E0D8530-6442-4D67-B0E8-A92C973D34B7}" destId="{03BC9C76-6FEF-4846-8B2F-921DA5E661AA}" srcOrd="3" destOrd="0" presId="urn:microsoft.com/office/officeart/2005/8/layout/vProcess5"/>
    <dgm:cxn modelId="{4032FFCD-52DA-40B9-A49F-E36A6152DBEF}" type="presParOf" srcId="{2E0D8530-6442-4D67-B0E8-A92C973D34B7}" destId="{8598E941-4ED2-405F-BAC9-CAA302A5615D}" srcOrd="4" destOrd="0" presId="urn:microsoft.com/office/officeart/2005/8/layout/vProcess5"/>
    <dgm:cxn modelId="{8B4506E8-C981-4BA7-9671-5AEAB7519511}" type="presParOf" srcId="{2E0D8530-6442-4D67-B0E8-A92C973D34B7}" destId="{93C893B8-EECF-4874-A361-ECB4EB1C7A38}" srcOrd="5" destOrd="0" presId="urn:microsoft.com/office/officeart/2005/8/layout/vProcess5"/>
    <dgm:cxn modelId="{0506B4F5-C91B-42C7-BC58-D55661228DF5}" type="presParOf" srcId="{2E0D8530-6442-4D67-B0E8-A92C973D34B7}" destId="{D935F97B-9D85-4607-9D96-2D8B74DDE2DA}" srcOrd="6" destOrd="0" presId="urn:microsoft.com/office/officeart/2005/8/layout/vProcess5"/>
    <dgm:cxn modelId="{9A7DD401-6F11-4446-B644-FE89400B0A96}" type="presParOf" srcId="{2E0D8530-6442-4D67-B0E8-A92C973D34B7}" destId="{E6063107-8462-45DF-83E3-25ACD8DC09DE}" srcOrd="7" destOrd="0" presId="urn:microsoft.com/office/officeart/2005/8/layout/vProcess5"/>
    <dgm:cxn modelId="{0F0D992B-8105-4B09-9B7A-0066AA07DCDC}" type="presParOf" srcId="{2E0D8530-6442-4D67-B0E8-A92C973D34B7}" destId="{0E1B2C3F-DE5A-4DE4-A1F7-C8F718B8A82F}" srcOrd="8" destOrd="0" presId="urn:microsoft.com/office/officeart/2005/8/layout/vProcess5"/>
    <dgm:cxn modelId="{4EC0EB29-F552-4BB7-99A1-4A5CCE4533B8}" type="presParOf" srcId="{2E0D8530-6442-4D67-B0E8-A92C973D34B7}" destId="{2A816DA9-45BF-406E-9BCC-DBD2B0BB91C0}" srcOrd="9" destOrd="0" presId="urn:microsoft.com/office/officeart/2005/8/layout/vProcess5"/>
    <dgm:cxn modelId="{CDA629A9-28AE-4A08-A07A-E07E714D87B9}" type="presParOf" srcId="{2E0D8530-6442-4D67-B0E8-A92C973D34B7}" destId="{3C64B595-E501-437D-A6BE-6A1A697261F1}" srcOrd="10" destOrd="0" presId="urn:microsoft.com/office/officeart/2005/8/layout/vProcess5"/>
    <dgm:cxn modelId="{3821F813-535F-4E67-B10E-5D3D0C655870}" type="presParOf" srcId="{2E0D8530-6442-4D67-B0E8-A92C973D34B7}" destId="{FE967D0B-FDC5-4CEF-94DC-A0CF9DBB081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809A326-A3BF-4E66-BE62-8853B03DB685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BABAF15-C26E-45D6-9AD6-B6421378A77F}">
      <dgm:prSet/>
      <dgm:spPr/>
      <dgm:t>
        <a:bodyPr/>
        <a:lstStyle/>
        <a:p>
          <a:r>
            <a:rPr lang="en-US" dirty="0"/>
            <a:t>DIRECT HIRE</a:t>
          </a:r>
        </a:p>
      </dgm:t>
    </dgm:pt>
    <dgm:pt modelId="{2C211195-0EAB-4E7A-8EA5-8496C8A7E063}" type="parTrans" cxnId="{B8715779-D7B7-4AFB-A979-13DA7ADB7DB7}">
      <dgm:prSet/>
      <dgm:spPr/>
      <dgm:t>
        <a:bodyPr/>
        <a:lstStyle/>
        <a:p>
          <a:endParaRPr lang="en-US"/>
        </a:p>
      </dgm:t>
    </dgm:pt>
    <dgm:pt modelId="{C6EC9659-5A48-4659-B194-0283613264AB}" type="sibTrans" cxnId="{B8715779-D7B7-4AFB-A979-13DA7ADB7DB7}">
      <dgm:prSet/>
      <dgm:spPr/>
      <dgm:t>
        <a:bodyPr/>
        <a:lstStyle/>
        <a:p>
          <a:endParaRPr lang="en-US"/>
        </a:p>
      </dgm:t>
    </dgm:pt>
    <dgm:pt modelId="{FD035832-8896-4E67-BF1E-55335F8C6477}">
      <dgm:prSet/>
      <dgm:spPr/>
      <dgm:t>
        <a:bodyPr/>
        <a:lstStyle/>
        <a:p>
          <a:r>
            <a:rPr lang="en-US" dirty="0"/>
            <a:t>STAFFING AGENCY </a:t>
          </a:r>
        </a:p>
      </dgm:t>
    </dgm:pt>
    <dgm:pt modelId="{16F79491-8BC6-4037-B010-1041E88ADD32}" type="parTrans" cxnId="{45AF9CF9-7E2A-49A3-A041-E3C6E42C3D06}">
      <dgm:prSet/>
      <dgm:spPr/>
      <dgm:t>
        <a:bodyPr/>
        <a:lstStyle/>
        <a:p>
          <a:endParaRPr lang="en-US"/>
        </a:p>
      </dgm:t>
    </dgm:pt>
    <dgm:pt modelId="{771A6854-DC66-4C5F-B56F-385AFDBBD913}" type="sibTrans" cxnId="{45AF9CF9-7E2A-49A3-A041-E3C6E42C3D06}">
      <dgm:prSet/>
      <dgm:spPr/>
      <dgm:t>
        <a:bodyPr/>
        <a:lstStyle/>
        <a:p>
          <a:endParaRPr lang="en-US"/>
        </a:p>
      </dgm:t>
    </dgm:pt>
    <dgm:pt modelId="{EDF77228-CB20-4E9E-A6CC-AE1101D9AFD8}">
      <dgm:prSet/>
      <dgm:spPr/>
      <dgm:t>
        <a:bodyPr/>
        <a:lstStyle/>
        <a:p>
          <a:pPr rtl="0"/>
          <a:r>
            <a:rPr lang="en-US" dirty="0">
              <a:latin typeface="Gill Sans Nova"/>
            </a:rPr>
            <a:t>PLACEMENT AGENCY</a:t>
          </a:r>
          <a:r>
            <a:rPr lang="en-US" dirty="0"/>
            <a:t> </a:t>
          </a:r>
        </a:p>
      </dgm:t>
    </dgm:pt>
    <dgm:pt modelId="{99F141DF-88DB-4B1C-9CA9-2DB7FC0D8572}" type="parTrans" cxnId="{7DB25D1A-47E1-4E57-9540-A185A062EA95}">
      <dgm:prSet/>
      <dgm:spPr/>
      <dgm:t>
        <a:bodyPr/>
        <a:lstStyle/>
        <a:p>
          <a:endParaRPr lang="en-US"/>
        </a:p>
      </dgm:t>
    </dgm:pt>
    <dgm:pt modelId="{D47648BB-A564-4A66-BCB3-78666B2351B9}" type="sibTrans" cxnId="{7DB25D1A-47E1-4E57-9540-A185A062EA95}">
      <dgm:prSet/>
      <dgm:spPr/>
      <dgm:t>
        <a:bodyPr/>
        <a:lstStyle/>
        <a:p>
          <a:endParaRPr lang="en-US"/>
        </a:p>
      </dgm:t>
    </dgm:pt>
    <dgm:pt modelId="{BC79F0C1-9B87-4D75-9ED1-B746BA100CC9}">
      <dgm:prSet/>
      <dgm:spPr/>
      <dgm:t>
        <a:bodyPr/>
        <a:lstStyle/>
        <a:p>
          <a:pPr rtl="0"/>
          <a:r>
            <a:rPr lang="en-US" dirty="0"/>
            <a:t>NOTE: STAFFING AGENCY AND </a:t>
          </a:r>
          <a:r>
            <a:rPr lang="en-US" dirty="0">
              <a:latin typeface="Gill Sans Nova"/>
            </a:rPr>
            <a:t>PLACEMENT AGENCY</a:t>
          </a:r>
          <a:r>
            <a:rPr lang="en-US" dirty="0"/>
            <a:t> CAN BE THE SAME ENTITY</a:t>
          </a:r>
        </a:p>
      </dgm:t>
    </dgm:pt>
    <dgm:pt modelId="{1DB2018E-F05F-42F3-AE34-7F2E37B61B58}" type="parTrans" cxnId="{4AADCF52-6533-4A59-87D4-0CF3F9E6CAFF}">
      <dgm:prSet/>
      <dgm:spPr/>
      <dgm:t>
        <a:bodyPr/>
        <a:lstStyle/>
        <a:p>
          <a:endParaRPr lang="en-US"/>
        </a:p>
      </dgm:t>
    </dgm:pt>
    <dgm:pt modelId="{D097CD08-9634-4655-9C28-C721CFCAB9F7}" type="sibTrans" cxnId="{4AADCF52-6533-4A59-87D4-0CF3F9E6CAFF}">
      <dgm:prSet/>
      <dgm:spPr/>
      <dgm:t>
        <a:bodyPr/>
        <a:lstStyle/>
        <a:p>
          <a:endParaRPr lang="en-US"/>
        </a:p>
      </dgm:t>
    </dgm:pt>
    <dgm:pt modelId="{9C3A9BFE-E911-4902-8086-911AD2761441}" type="pres">
      <dgm:prSet presAssocID="{A809A326-A3BF-4E66-BE62-8853B03DB685}" presName="vert0" presStyleCnt="0">
        <dgm:presLayoutVars>
          <dgm:dir/>
          <dgm:animOne val="branch"/>
          <dgm:animLvl val="lvl"/>
        </dgm:presLayoutVars>
      </dgm:prSet>
      <dgm:spPr/>
    </dgm:pt>
    <dgm:pt modelId="{C313C531-4B5E-4FDC-816B-B641E2C882B2}" type="pres">
      <dgm:prSet presAssocID="{5BABAF15-C26E-45D6-9AD6-B6421378A77F}" presName="thickLine" presStyleLbl="alignNode1" presStyleIdx="0" presStyleCnt="4"/>
      <dgm:spPr/>
    </dgm:pt>
    <dgm:pt modelId="{2AE9094D-28BB-4114-BBE4-9508FF63B2B9}" type="pres">
      <dgm:prSet presAssocID="{5BABAF15-C26E-45D6-9AD6-B6421378A77F}" presName="horz1" presStyleCnt="0"/>
      <dgm:spPr/>
    </dgm:pt>
    <dgm:pt modelId="{6F37AB8E-041E-4EBC-8EC1-368A3D15AA5A}" type="pres">
      <dgm:prSet presAssocID="{5BABAF15-C26E-45D6-9AD6-B6421378A77F}" presName="tx1" presStyleLbl="revTx" presStyleIdx="0" presStyleCnt="4"/>
      <dgm:spPr/>
    </dgm:pt>
    <dgm:pt modelId="{03B2A9A9-525B-4C57-ABB7-97E3C601AFD9}" type="pres">
      <dgm:prSet presAssocID="{5BABAF15-C26E-45D6-9AD6-B6421378A77F}" presName="vert1" presStyleCnt="0"/>
      <dgm:spPr/>
    </dgm:pt>
    <dgm:pt modelId="{32822BBE-A950-4AB3-A749-2EF7961BA404}" type="pres">
      <dgm:prSet presAssocID="{FD035832-8896-4E67-BF1E-55335F8C6477}" presName="thickLine" presStyleLbl="alignNode1" presStyleIdx="1" presStyleCnt="4"/>
      <dgm:spPr/>
    </dgm:pt>
    <dgm:pt modelId="{D8B6B8F4-5364-48F4-B55E-9D55DB87B0F4}" type="pres">
      <dgm:prSet presAssocID="{FD035832-8896-4E67-BF1E-55335F8C6477}" presName="horz1" presStyleCnt="0"/>
      <dgm:spPr/>
    </dgm:pt>
    <dgm:pt modelId="{8AF8860E-6F16-47F5-8A50-5FB8E79C7203}" type="pres">
      <dgm:prSet presAssocID="{FD035832-8896-4E67-BF1E-55335F8C6477}" presName="tx1" presStyleLbl="revTx" presStyleIdx="1" presStyleCnt="4"/>
      <dgm:spPr/>
    </dgm:pt>
    <dgm:pt modelId="{D7B0F34C-06CD-4A51-AEE6-1AF0E7A2A4E2}" type="pres">
      <dgm:prSet presAssocID="{FD035832-8896-4E67-BF1E-55335F8C6477}" presName="vert1" presStyleCnt="0"/>
      <dgm:spPr/>
    </dgm:pt>
    <dgm:pt modelId="{45F89F95-7471-4884-9972-525A312B05B8}" type="pres">
      <dgm:prSet presAssocID="{EDF77228-CB20-4E9E-A6CC-AE1101D9AFD8}" presName="thickLine" presStyleLbl="alignNode1" presStyleIdx="2" presStyleCnt="4"/>
      <dgm:spPr/>
    </dgm:pt>
    <dgm:pt modelId="{BB3590B4-B8C5-4F3A-8F03-93B83E0D56BB}" type="pres">
      <dgm:prSet presAssocID="{EDF77228-CB20-4E9E-A6CC-AE1101D9AFD8}" presName="horz1" presStyleCnt="0"/>
      <dgm:spPr/>
    </dgm:pt>
    <dgm:pt modelId="{60A59EA6-80E1-45DF-92D9-6FEDF9753313}" type="pres">
      <dgm:prSet presAssocID="{EDF77228-CB20-4E9E-A6CC-AE1101D9AFD8}" presName="tx1" presStyleLbl="revTx" presStyleIdx="2" presStyleCnt="4"/>
      <dgm:spPr/>
    </dgm:pt>
    <dgm:pt modelId="{CF19AF23-5DBC-4770-BD2D-9FEEFE6FBB2E}" type="pres">
      <dgm:prSet presAssocID="{EDF77228-CB20-4E9E-A6CC-AE1101D9AFD8}" presName="vert1" presStyleCnt="0"/>
      <dgm:spPr/>
    </dgm:pt>
    <dgm:pt modelId="{F43772D3-3C99-4443-BD46-7A309DE17244}" type="pres">
      <dgm:prSet presAssocID="{BC79F0C1-9B87-4D75-9ED1-B746BA100CC9}" presName="thickLine" presStyleLbl="alignNode1" presStyleIdx="3" presStyleCnt="4"/>
      <dgm:spPr/>
    </dgm:pt>
    <dgm:pt modelId="{1E176C95-9DA2-49E6-A84B-9497D5F24849}" type="pres">
      <dgm:prSet presAssocID="{BC79F0C1-9B87-4D75-9ED1-B746BA100CC9}" presName="horz1" presStyleCnt="0"/>
      <dgm:spPr/>
    </dgm:pt>
    <dgm:pt modelId="{68F9F905-8E48-4204-BE6C-3629E9DA0B8B}" type="pres">
      <dgm:prSet presAssocID="{BC79F0C1-9B87-4D75-9ED1-B746BA100CC9}" presName="tx1" presStyleLbl="revTx" presStyleIdx="3" presStyleCnt="4"/>
      <dgm:spPr/>
    </dgm:pt>
    <dgm:pt modelId="{99A64790-F4A3-4917-B5D9-53D319D17E05}" type="pres">
      <dgm:prSet presAssocID="{BC79F0C1-9B87-4D75-9ED1-B746BA100CC9}" presName="vert1" presStyleCnt="0"/>
      <dgm:spPr/>
    </dgm:pt>
  </dgm:ptLst>
  <dgm:cxnLst>
    <dgm:cxn modelId="{7DB25D1A-47E1-4E57-9540-A185A062EA95}" srcId="{A809A326-A3BF-4E66-BE62-8853B03DB685}" destId="{EDF77228-CB20-4E9E-A6CC-AE1101D9AFD8}" srcOrd="2" destOrd="0" parTransId="{99F141DF-88DB-4B1C-9CA9-2DB7FC0D8572}" sibTransId="{D47648BB-A564-4A66-BCB3-78666B2351B9}"/>
    <dgm:cxn modelId="{7592A02F-3834-471C-86DB-6F0A8FC3E6C9}" type="presOf" srcId="{5BABAF15-C26E-45D6-9AD6-B6421378A77F}" destId="{6F37AB8E-041E-4EBC-8EC1-368A3D15AA5A}" srcOrd="0" destOrd="0" presId="urn:microsoft.com/office/officeart/2008/layout/LinedList"/>
    <dgm:cxn modelId="{4395D26F-6C6E-4FC3-A554-B711DED28C25}" type="presOf" srcId="{BC79F0C1-9B87-4D75-9ED1-B746BA100CC9}" destId="{68F9F905-8E48-4204-BE6C-3629E9DA0B8B}" srcOrd="0" destOrd="0" presId="urn:microsoft.com/office/officeart/2008/layout/LinedList"/>
    <dgm:cxn modelId="{4AADCF52-6533-4A59-87D4-0CF3F9E6CAFF}" srcId="{A809A326-A3BF-4E66-BE62-8853B03DB685}" destId="{BC79F0C1-9B87-4D75-9ED1-B746BA100CC9}" srcOrd="3" destOrd="0" parTransId="{1DB2018E-F05F-42F3-AE34-7F2E37B61B58}" sibTransId="{D097CD08-9634-4655-9C28-C721CFCAB9F7}"/>
    <dgm:cxn modelId="{B8715779-D7B7-4AFB-A979-13DA7ADB7DB7}" srcId="{A809A326-A3BF-4E66-BE62-8853B03DB685}" destId="{5BABAF15-C26E-45D6-9AD6-B6421378A77F}" srcOrd="0" destOrd="0" parTransId="{2C211195-0EAB-4E7A-8EA5-8496C8A7E063}" sibTransId="{C6EC9659-5A48-4659-B194-0283613264AB}"/>
    <dgm:cxn modelId="{E38DC18F-24BA-4F90-AA80-CF838DB6F1DE}" type="presOf" srcId="{A809A326-A3BF-4E66-BE62-8853B03DB685}" destId="{9C3A9BFE-E911-4902-8086-911AD2761441}" srcOrd="0" destOrd="0" presId="urn:microsoft.com/office/officeart/2008/layout/LinedList"/>
    <dgm:cxn modelId="{48F38EBA-A3C3-4DA1-8FDA-D9CF2D4EF2AA}" type="presOf" srcId="{EDF77228-CB20-4E9E-A6CC-AE1101D9AFD8}" destId="{60A59EA6-80E1-45DF-92D9-6FEDF9753313}" srcOrd="0" destOrd="0" presId="urn:microsoft.com/office/officeart/2008/layout/LinedList"/>
    <dgm:cxn modelId="{74C34DC0-D9BB-44CD-A54E-17FDDA0EF476}" type="presOf" srcId="{FD035832-8896-4E67-BF1E-55335F8C6477}" destId="{8AF8860E-6F16-47F5-8A50-5FB8E79C7203}" srcOrd="0" destOrd="0" presId="urn:microsoft.com/office/officeart/2008/layout/LinedList"/>
    <dgm:cxn modelId="{45AF9CF9-7E2A-49A3-A041-E3C6E42C3D06}" srcId="{A809A326-A3BF-4E66-BE62-8853B03DB685}" destId="{FD035832-8896-4E67-BF1E-55335F8C6477}" srcOrd="1" destOrd="0" parTransId="{16F79491-8BC6-4037-B010-1041E88ADD32}" sibTransId="{771A6854-DC66-4C5F-B56F-385AFDBBD913}"/>
    <dgm:cxn modelId="{956B6DDA-847D-49EC-8EC1-5C86AA8F4457}" type="presParOf" srcId="{9C3A9BFE-E911-4902-8086-911AD2761441}" destId="{C313C531-4B5E-4FDC-816B-B641E2C882B2}" srcOrd="0" destOrd="0" presId="urn:microsoft.com/office/officeart/2008/layout/LinedList"/>
    <dgm:cxn modelId="{433B78A4-DC3D-40A3-9D02-84E4004700C4}" type="presParOf" srcId="{9C3A9BFE-E911-4902-8086-911AD2761441}" destId="{2AE9094D-28BB-4114-BBE4-9508FF63B2B9}" srcOrd="1" destOrd="0" presId="urn:microsoft.com/office/officeart/2008/layout/LinedList"/>
    <dgm:cxn modelId="{F183B6C8-A0B9-4876-867E-48A230D5078E}" type="presParOf" srcId="{2AE9094D-28BB-4114-BBE4-9508FF63B2B9}" destId="{6F37AB8E-041E-4EBC-8EC1-368A3D15AA5A}" srcOrd="0" destOrd="0" presId="urn:microsoft.com/office/officeart/2008/layout/LinedList"/>
    <dgm:cxn modelId="{AF16A84D-648E-4BF3-9AA7-0DACACC2E24B}" type="presParOf" srcId="{2AE9094D-28BB-4114-BBE4-9508FF63B2B9}" destId="{03B2A9A9-525B-4C57-ABB7-97E3C601AFD9}" srcOrd="1" destOrd="0" presId="urn:microsoft.com/office/officeart/2008/layout/LinedList"/>
    <dgm:cxn modelId="{57E61F36-468B-489C-9D66-BDBD1D0D6C33}" type="presParOf" srcId="{9C3A9BFE-E911-4902-8086-911AD2761441}" destId="{32822BBE-A950-4AB3-A749-2EF7961BA404}" srcOrd="2" destOrd="0" presId="urn:microsoft.com/office/officeart/2008/layout/LinedList"/>
    <dgm:cxn modelId="{6F838B8F-327C-4229-94B9-9A7057690308}" type="presParOf" srcId="{9C3A9BFE-E911-4902-8086-911AD2761441}" destId="{D8B6B8F4-5364-48F4-B55E-9D55DB87B0F4}" srcOrd="3" destOrd="0" presId="urn:microsoft.com/office/officeart/2008/layout/LinedList"/>
    <dgm:cxn modelId="{CB9825DA-C3C8-49D0-B5EA-37CC9C776A36}" type="presParOf" srcId="{D8B6B8F4-5364-48F4-B55E-9D55DB87B0F4}" destId="{8AF8860E-6F16-47F5-8A50-5FB8E79C7203}" srcOrd="0" destOrd="0" presId="urn:microsoft.com/office/officeart/2008/layout/LinedList"/>
    <dgm:cxn modelId="{4E023B3A-4329-4324-8002-D873AA6CA610}" type="presParOf" srcId="{D8B6B8F4-5364-48F4-B55E-9D55DB87B0F4}" destId="{D7B0F34C-06CD-4A51-AEE6-1AF0E7A2A4E2}" srcOrd="1" destOrd="0" presId="urn:microsoft.com/office/officeart/2008/layout/LinedList"/>
    <dgm:cxn modelId="{5C5539FE-CDDD-4A8C-99B3-F378C7FD5CBC}" type="presParOf" srcId="{9C3A9BFE-E911-4902-8086-911AD2761441}" destId="{45F89F95-7471-4884-9972-525A312B05B8}" srcOrd="4" destOrd="0" presId="urn:microsoft.com/office/officeart/2008/layout/LinedList"/>
    <dgm:cxn modelId="{C6D87F71-7176-411B-9826-E34C57966B3A}" type="presParOf" srcId="{9C3A9BFE-E911-4902-8086-911AD2761441}" destId="{BB3590B4-B8C5-4F3A-8F03-93B83E0D56BB}" srcOrd="5" destOrd="0" presId="urn:microsoft.com/office/officeart/2008/layout/LinedList"/>
    <dgm:cxn modelId="{5EF4037D-9304-4461-BBBB-62A28C21E7DF}" type="presParOf" srcId="{BB3590B4-B8C5-4F3A-8F03-93B83E0D56BB}" destId="{60A59EA6-80E1-45DF-92D9-6FEDF9753313}" srcOrd="0" destOrd="0" presId="urn:microsoft.com/office/officeart/2008/layout/LinedList"/>
    <dgm:cxn modelId="{5D150091-36A4-4E8A-90E1-A63D272715EA}" type="presParOf" srcId="{BB3590B4-B8C5-4F3A-8F03-93B83E0D56BB}" destId="{CF19AF23-5DBC-4770-BD2D-9FEEFE6FBB2E}" srcOrd="1" destOrd="0" presId="urn:microsoft.com/office/officeart/2008/layout/LinedList"/>
    <dgm:cxn modelId="{5E2C1B76-9D63-4E21-ABB0-F08C80964699}" type="presParOf" srcId="{9C3A9BFE-E911-4902-8086-911AD2761441}" destId="{F43772D3-3C99-4443-BD46-7A309DE17244}" srcOrd="6" destOrd="0" presId="urn:microsoft.com/office/officeart/2008/layout/LinedList"/>
    <dgm:cxn modelId="{C857E064-5FB0-4BE8-A1A4-80F040883B34}" type="presParOf" srcId="{9C3A9BFE-E911-4902-8086-911AD2761441}" destId="{1E176C95-9DA2-49E6-A84B-9497D5F24849}" srcOrd="7" destOrd="0" presId="urn:microsoft.com/office/officeart/2008/layout/LinedList"/>
    <dgm:cxn modelId="{6009F4B0-936B-4AC9-9AC3-58EFE614AB1E}" type="presParOf" srcId="{1E176C95-9DA2-49E6-A84B-9497D5F24849}" destId="{68F9F905-8E48-4204-BE6C-3629E9DA0B8B}" srcOrd="0" destOrd="0" presId="urn:microsoft.com/office/officeart/2008/layout/LinedList"/>
    <dgm:cxn modelId="{3A5F0654-F439-463A-9415-81C9DB948382}" type="presParOf" srcId="{1E176C95-9DA2-49E6-A84B-9497D5F24849}" destId="{99A64790-F4A3-4917-B5D9-53D319D17E0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EE022B5-FA73-402D-9638-98BB76C43FC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FDF1081-DEB6-450B-BEA7-94F7C7BFCAE0}">
      <dgm:prSet/>
      <dgm:spPr/>
      <dgm:t>
        <a:bodyPr/>
        <a:lstStyle/>
        <a:p>
          <a:pPr rtl="0"/>
          <a:r>
            <a:rPr lang="en-US" dirty="0"/>
            <a:t>Hospitals or Facilities directly hires the nurse</a:t>
          </a:r>
          <a:r>
            <a:rPr lang="en-US" dirty="0">
              <a:latin typeface="Gill Sans Nova"/>
            </a:rPr>
            <a:t> with contracts signed directly between nurse and hospital or facility</a:t>
          </a:r>
          <a:endParaRPr lang="en-US" dirty="0"/>
        </a:p>
      </dgm:t>
    </dgm:pt>
    <dgm:pt modelId="{7E7B6A18-5F62-4965-B37B-0E4CB28B3434}" type="parTrans" cxnId="{759F657D-79D2-4F71-969A-4A0C2C290BF7}">
      <dgm:prSet/>
      <dgm:spPr/>
      <dgm:t>
        <a:bodyPr/>
        <a:lstStyle/>
        <a:p>
          <a:endParaRPr lang="en-US"/>
        </a:p>
      </dgm:t>
    </dgm:pt>
    <dgm:pt modelId="{385516FB-B0B2-45E1-9FF4-F834FEFDCB34}" type="sibTrans" cxnId="{759F657D-79D2-4F71-969A-4A0C2C290BF7}">
      <dgm:prSet/>
      <dgm:spPr/>
      <dgm:t>
        <a:bodyPr/>
        <a:lstStyle/>
        <a:p>
          <a:endParaRPr lang="en-US"/>
        </a:p>
      </dgm:t>
    </dgm:pt>
    <dgm:pt modelId="{1A690A6F-023C-444D-9620-1F81C6E8A4A1}">
      <dgm:prSet/>
      <dgm:spPr/>
      <dgm:t>
        <a:bodyPr/>
        <a:lstStyle/>
        <a:p>
          <a:r>
            <a:rPr lang="en-US" dirty="0"/>
            <a:t>The hospital HR Representative of DON travel outside US to interview the nurses</a:t>
          </a:r>
        </a:p>
      </dgm:t>
    </dgm:pt>
    <dgm:pt modelId="{72C922BB-370C-417E-A2D2-C1392AC777D4}" type="parTrans" cxnId="{AB16528A-199C-4A70-BE38-E5E4F9C61B34}">
      <dgm:prSet/>
      <dgm:spPr/>
      <dgm:t>
        <a:bodyPr/>
        <a:lstStyle/>
        <a:p>
          <a:endParaRPr lang="en-US"/>
        </a:p>
      </dgm:t>
    </dgm:pt>
    <dgm:pt modelId="{C6EB10B3-76CF-4527-99E5-5E83174787DF}" type="sibTrans" cxnId="{AB16528A-199C-4A70-BE38-E5E4F9C61B34}">
      <dgm:prSet/>
      <dgm:spPr/>
      <dgm:t>
        <a:bodyPr/>
        <a:lstStyle/>
        <a:p>
          <a:endParaRPr lang="en-US"/>
        </a:p>
      </dgm:t>
    </dgm:pt>
    <dgm:pt modelId="{CEFA1798-4A3D-4EEC-ABC1-1D013E8A5767}">
      <dgm:prSet/>
      <dgm:spPr/>
      <dgm:t>
        <a:bodyPr/>
        <a:lstStyle/>
        <a:p>
          <a:r>
            <a:rPr lang="en-US" dirty="0"/>
            <a:t>Handles all the hiring,  immigration, testing and the arrival of nurses</a:t>
          </a:r>
        </a:p>
      </dgm:t>
    </dgm:pt>
    <dgm:pt modelId="{62399AC2-EFDD-4721-BD5B-ABC1C8A228E5}" type="parTrans" cxnId="{7ABFFD5A-001C-4CCD-830A-BA02F8737C4E}">
      <dgm:prSet/>
      <dgm:spPr/>
      <dgm:t>
        <a:bodyPr/>
        <a:lstStyle/>
        <a:p>
          <a:endParaRPr lang="en-US"/>
        </a:p>
      </dgm:t>
    </dgm:pt>
    <dgm:pt modelId="{0095F712-BB20-42FE-89BB-033A9150E950}" type="sibTrans" cxnId="{7ABFFD5A-001C-4CCD-830A-BA02F8737C4E}">
      <dgm:prSet/>
      <dgm:spPr/>
      <dgm:t>
        <a:bodyPr/>
        <a:lstStyle/>
        <a:p>
          <a:endParaRPr lang="en-US"/>
        </a:p>
      </dgm:t>
    </dgm:pt>
    <dgm:pt modelId="{32B02C3C-5F1B-4B73-BFA8-97754D114602}">
      <dgm:prSet/>
      <dgm:spPr/>
      <dgm:t>
        <a:bodyPr/>
        <a:lstStyle/>
        <a:p>
          <a:r>
            <a:rPr lang="en-US" dirty="0"/>
            <a:t>Can be overwhelming if the hospital does not have a dedicated team to handle this process</a:t>
          </a:r>
        </a:p>
      </dgm:t>
    </dgm:pt>
    <dgm:pt modelId="{D8193E91-92BD-49A2-8B01-43212EBC0812}" type="parTrans" cxnId="{87ACC829-20FC-4B77-9A0A-1FB46C7D3E59}">
      <dgm:prSet/>
      <dgm:spPr/>
      <dgm:t>
        <a:bodyPr/>
        <a:lstStyle/>
        <a:p>
          <a:endParaRPr lang="en-US"/>
        </a:p>
      </dgm:t>
    </dgm:pt>
    <dgm:pt modelId="{C3D8C1FC-822E-4351-BDAA-C7934F45915D}" type="sibTrans" cxnId="{87ACC829-20FC-4B77-9A0A-1FB46C7D3E59}">
      <dgm:prSet/>
      <dgm:spPr/>
      <dgm:t>
        <a:bodyPr/>
        <a:lstStyle/>
        <a:p>
          <a:endParaRPr lang="en-US"/>
        </a:p>
      </dgm:t>
    </dgm:pt>
    <dgm:pt modelId="{49E84A8B-019A-4C96-B77E-321C81B4EE4A}">
      <dgm:prSet phldr="0"/>
      <dgm:spPr/>
      <dgm:t>
        <a:bodyPr/>
        <a:lstStyle/>
        <a:p>
          <a:pPr rtl="0"/>
          <a:r>
            <a:rPr lang="en-US" dirty="0">
              <a:latin typeface="Gill Sans Nova"/>
            </a:rPr>
            <a:t>Hospital or Facility determines what expenses  will be handled and wages </a:t>
          </a:r>
        </a:p>
      </dgm:t>
    </dgm:pt>
    <dgm:pt modelId="{150D5CB4-88B7-47E5-97C3-6C83DE66D4FA}" type="parTrans" cxnId="{04D3083E-2DBE-4D76-85DA-B551DAC04511}">
      <dgm:prSet/>
      <dgm:spPr/>
    </dgm:pt>
    <dgm:pt modelId="{CAB4A033-D505-4F5B-8A7F-7EFA13CFD9C3}" type="sibTrans" cxnId="{04D3083E-2DBE-4D76-85DA-B551DAC04511}">
      <dgm:prSet/>
      <dgm:spPr/>
    </dgm:pt>
    <dgm:pt modelId="{49409BD6-BEAB-44BF-B325-3E6E5C88FE8F}" type="pres">
      <dgm:prSet presAssocID="{CEE022B5-FA73-402D-9638-98BB76C43FCB}" presName="linear" presStyleCnt="0">
        <dgm:presLayoutVars>
          <dgm:animLvl val="lvl"/>
          <dgm:resizeHandles val="exact"/>
        </dgm:presLayoutVars>
      </dgm:prSet>
      <dgm:spPr/>
    </dgm:pt>
    <dgm:pt modelId="{0F7FFBAF-83D4-4653-9BCA-553085EE910F}" type="pres">
      <dgm:prSet presAssocID="{FFDF1081-DEB6-450B-BEA7-94F7C7BFCAE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5D243D9-5ACA-4783-8C91-07D51B93E9FC}" type="pres">
      <dgm:prSet presAssocID="{385516FB-B0B2-45E1-9FF4-F834FEFDCB34}" presName="spacer" presStyleCnt="0"/>
      <dgm:spPr/>
    </dgm:pt>
    <dgm:pt modelId="{C49EB406-EF9B-40F6-951E-3328E428BE48}" type="pres">
      <dgm:prSet presAssocID="{1A690A6F-023C-444D-9620-1F81C6E8A4A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7C95192-0177-4848-BAEA-BF35D6681741}" type="pres">
      <dgm:prSet presAssocID="{C6EB10B3-76CF-4527-99E5-5E83174787DF}" presName="spacer" presStyleCnt="0"/>
      <dgm:spPr/>
    </dgm:pt>
    <dgm:pt modelId="{8BEC4B8E-7067-44F4-8922-91E78CEA3B8E}" type="pres">
      <dgm:prSet presAssocID="{CEFA1798-4A3D-4EEC-ABC1-1D013E8A576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33FD173-B7DA-4423-90A3-2EBF2EE63BB0}" type="pres">
      <dgm:prSet presAssocID="{0095F712-BB20-42FE-89BB-033A9150E950}" presName="spacer" presStyleCnt="0"/>
      <dgm:spPr/>
    </dgm:pt>
    <dgm:pt modelId="{B0361337-FDB5-4B55-A76D-898C64E5B895}" type="pres">
      <dgm:prSet presAssocID="{49E84A8B-019A-4C96-B77E-321C81B4EE4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2E77B30-97FA-4834-84D9-A49A7E7A6934}" type="pres">
      <dgm:prSet presAssocID="{CAB4A033-D505-4F5B-8A7F-7EFA13CFD9C3}" presName="spacer" presStyleCnt="0"/>
      <dgm:spPr/>
    </dgm:pt>
    <dgm:pt modelId="{E311C991-4AB2-4C95-9A94-E40D6312B20D}" type="pres">
      <dgm:prSet presAssocID="{32B02C3C-5F1B-4B73-BFA8-97754D11460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6F93214-50FE-4917-83E3-57FDF2768BAB}" type="presOf" srcId="{1A690A6F-023C-444D-9620-1F81C6E8A4A1}" destId="{C49EB406-EF9B-40F6-951E-3328E428BE48}" srcOrd="0" destOrd="0" presId="urn:microsoft.com/office/officeart/2005/8/layout/vList2"/>
    <dgm:cxn modelId="{87ACC829-20FC-4B77-9A0A-1FB46C7D3E59}" srcId="{CEE022B5-FA73-402D-9638-98BB76C43FCB}" destId="{32B02C3C-5F1B-4B73-BFA8-97754D114602}" srcOrd="4" destOrd="0" parTransId="{D8193E91-92BD-49A2-8B01-43212EBC0812}" sibTransId="{C3D8C1FC-822E-4351-BDAA-C7934F45915D}"/>
    <dgm:cxn modelId="{04D3083E-2DBE-4D76-85DA-B551DAC04511}" srcId="{CEE022B5-FA73-402D-9638-98BB76C43FCB}" destId="{49E84A8B-019A-4C96-B77E-321C81B4EE4A}" srcOrd="3" destOrd="0" parTransId="{150D5CB4-88B7-47E5-97C3-6C83DE66D4FA}" sibTransId="{CAB4A033-D505-4F5B-8A7F-7EFA13CFD9C3}"/>
    <dgm:cxn modelId="{ADCF9848-4C36-4340-B88B-2A2578DD30B6}" type="presOf" srcId="{FFDF1081-DEB6-450B-BEA7-94F7C7BFCAE0}" destId="{0F7FFBAF-83D4-4653-9BCA-553085EE910F}" srcOrd="0" destOrd="0" presId="urn:microsoft.com/office/officeart/2005/8/layout/vList2"/>
    <dgm:cxn modelId="{7ABFFD5A-001C-4CCD-830A-BA02F8737C4E}" srcId="{CEE022B5-FA73-402D-9638-98BB76C43FCB}" destId="{CEFA1798-4A3D-4EEC-ABC1-1D013E8A5767}" srcOrd="2" destOrd="0" parTransId="{62399AC2-EFDD-4721-BD5B-ABC1C8A228E5}" sibTransId="{0095F712-BB20-42FE-89BB-033A9150E950}"/>
    <dgm:cxn modelId="{E1AA877C-06FE-4B8A-89A7-52D520824CD3}" type="presOf" srcId="{CEFA1798-4A3D-4EEC-ABC1-1D013E8A5767}" destId="{8BEC4B8E-7067-44F4-8922-91E78CEA3B8E}" srcOrd="0" destOrd="0" presId="urn:microsoft.com/office/officeart/2005/8/layout/vList2"/>
    <dgm:cxn modelId="{759F657D-79D2-4F71-969A-4A0C2C290BF7}" srcId="{CEE022B5-FA73-402D-9638-98BB76C43FCB}" destId="{FFDF1081-DEB6-450B-BEA7-94F7C7BFCAE0}" srcOrd="0" destOrd="0" parTransId="{7E7B6A18-5F62-4965-B37B-0E4CB28B3434}" sibTransId="{385516FB-B0B2-45E1-9FF4-F834FEFDCB34}"/>
    <dgm:cxn modelId="{AB16528A-199C-4A70-BE38-E5E4F9C61B34}" srcId="{CEE022B5-FA73-402D-9638-98BB76C43FCB}" destId="{1A690A6F-023C-444D-9620-1F81C6E8A4A1}" srcOrd="1" destOrd="0" parTransId="{72C922BB-370C-417E-A2D2-C1392AC777D4}" sibTransId="{C6EB10B3-76CF-4527-99E5-5E83174787DF}"/>
    <dgm:cxn modelId="{96E532ED-C699-4495-93D7-A8E45AB6E9F2}" type="presOf" srcId="{32B02C3C-5F1B-4B73-BFA8-97754D114602}" destId="{E311C991-4AB2-4C95-9A94-E40D6312B20D}" srcOrd="0" destOrd="0" presId="urn:microsoft.com/office/officeart/2005/8/layout/vList2"/>
    <dgm:cxn modelId="{A69C66ED-A8BD-41E5-837B-55E180397CAD}" type="presOf" srcId="{49E84A8B-019A-4C96-B77E-321C81B4EE4A}" destId="{B0361337-FDB5-4B55-A76D-898C64E5B895}" srcOrd="0" destOrd="0" presId="urn:microsoft.com/office/officeart/2005/8/layout/vList2"/>
    <dgm:cxn modelId="{4D782CF5-EA4A-495D-B970-F9754FE370B3}" type="presOf" srcId="{CEE022B5-FA73-402D-9638-98BB76C43FCB}" destId="{49409BD6-BEAB-44BF-B325-3E6E5C88FE8F}" srcOrd="0" destOrd="0" presId="urn:microsoft.com/office/officeart/2005/8/layout/vList2"/>
    <dgm:cxn modelId="{46F30066-1B6D-43D0-9D7A-FB2A62E8C027}" type="presParOf" srcId="{49409BD6-BEAB-44BF-B325-3E6E5C88FE8F}" destId="{0F7FFBAF-83D4-4653-9BCA-553085EE910F}" srcOrd="0" destOrd="0" presId="urn:microsoft.com/office/officeart/2005/8/layout/vList2"/>
    <dgm:cxn modelId="{8D62DDB3-C83C-4006-B88E-A0F9995A4EFB}" type="presParOf" srcId="{49409BD6-BEAB-44BF-B325-3E6E5C88FE8F}" destId="{65D243D9-5ACA-4783-8C91-07D51B93E9FC}" srcOrd="1" destOrd="0" presId="urn:microsoft.com/office/officeart/2005/8/layout/vList2"/>
    <dgm:cxn modelId="{D62FD39B-40C7-4677-A7E0-A6EF5E7590B9}" type="presParOf" srcId="{49409BD6-BEAB-44BF-B325-3E6E5C88FE8F}" destId="{C49EB406-EF9B-40F6-951E-3328E428BE48}" srcOrd="2" destOrd="0" presId="urn:microsoft.com/office/officeart/2005/8/layout/vList2"/>
    <dgm:cxn modelId="{58B73F57-0864-4136-BE2F-0D3ED61F980E}" type="presParOf" srcId="{49409BD6-BEAB-44BF-B325-3E6E5C88FE8F}" destId="{97C95192-0177-4848-BAEA-BF35D6681741}" srcOrd="3" destOrd="0" presId="urn:microsoft.com/office/officeart/2005/8/layout/vList2"/>
    <dgm:cxn modelId="{E23F3191-EA5D-4C27-A74F-890BD02FE235}" type="presParOf" srcId="{49409BD6-BEAB-44BF-B325-3E6E5C88FE8F}" destId="{8BEC4B8E-7067-44F4-8922-91E78CEA3B8E}" srcOrd="4" destOrd="0" presId="urn:microsoft.com/office/officeart/2005/8/layout/vList2"/>
    <dgm:cxn modelId="{BFFE44F1-E739-4560-AE28-651721CFBEA6}" type="presParOf" srcId="{49409BD6-BEAB-44BF-B325-3E6E5C88FE8F}" destId="{A33FD173-B7DA-4423-90A3-2EBF2EE63BB0}" srcOrd="5" destOrd="0" presId="urn:microsoft.com/office/officeart/2005/8/layout/vList2"/>
    <dgm:cxn modelId="{12E9346F-E5A9-4D0A-80CA-0AC4724A9284}" type="presParOf" srcId="{49409BD6-BEAB-44BF-B325-3E6E5C88FE8F}" destId="{B0361337-FDB5-4B55-A76D-898C64E5B895}" srcOrd="6" destOrd="0" presId="urn:microsoft.com/office/officeart/2005/8/layout/vList2"/>
    <dgm:cxn modelId="{7AF559A2-6B6B-4CCA-9280-F3F98DEA2B4A}" type="presParOf" srcId="{49409BD6-BEAB-44BF-B325-3E6E5C88FE8F}" destId="{B2E77B30-97FA-4834-84D9-A49A7E7A6934}" srcOrd="7" destOrd="0" presId="urn:microsoft.com/office/officeart/2005/8/layout/vList2"/>
    <dgm:cxn modelId="{5CF3DBFF-F622-41DB-881C-2C45209090D0}" type="presParOf" srcId="{49409BD6-BEAB-44BF-B325-3E6E5C88FE8F}" destId="{E311C991-4AB2-4C95-9A94-E40D6312B20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70B20D4-B2E3-4571-ABE8-DE59A833180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FD2B8BE-F48C-4F2B-A066-FDB0A1BBF32A}">
      <dgm:prSet/>
      <dgm:spPr/>
      <dgm:t>
        <a:bodyPr/>
        <a:lstStyle/>
        <a:p>
          <a:r>
            <a:rPr lang="en-US" dirty="0"/>
            <a:t>Staffing Agency hires the nurse for Temporary Staffing use</a:t>
          </a:r>
        </a:p>
      </dgm:t>
    </dgm:pt>
    <dgm:pt modelId="{97FB150F-758A-43D7-A2A3-EEE4198C9E9D}" type="parTrans" cxnId="{7451CC5B-4BF0-4C63-A840-43D50994AE26}">
      <dgm:prSet/>
      <dgm:spPr/>
      <dgm:t>
        <a:bodyPr/>
        <a:lstStyle/>
        <a:p>
          <a:endParaRPr lang="en-US"/>
        </a:p>
      </dgm:t>
    </dgm:pt>
    <dgm:pt modelId="{BDEDBFEF-F557-4B4A-AD36-14A52898A843}" type="sibTrans" cxnId="{7451CC5B-4BF0-4C63-A840-43D50994AE26}">
      <dgm:prSet/>
      <dgm:spPr/>
      <dgm:t>
        <a:bodyPr/>
        <a:lstStyle/>
        <a:p>
          <a:endParaRPr lang="en-US"/>
        </a:p>
      </dgm:t>
    </dgm:pt>
    <dgm:pt modelId="{7BBF5108-673C-466E-93D4-A2547F8C5074}">
      <dgm:prSet/>
      <dgm:spPr/>
      <dgm:t>
        <a:bodyPr/>
        <a:lstStyle/>
        <a:p>
          <a:r>
            <a:rPr lang="en-US" dirty="0"/>
            <a:t>Nurse is not employed by the hospital or facility but by the Staffing Agency</a:t>
          </a:r>
        </a:p>
      </dgm:t>
    </dgm:pt>
    <dgm:pt modelId="{06EE3A9A-E5AD-456E-9557-CF53CE07446B}" type="parTrans" cxnId="{09C0F701-C837-4EF3-8C75-4C59B77DD1D9}">
      <dgm:prSet/>
      <dgm:spPr/>
      <dgm:t>
        <a:bodyPr/>
        <a:lstStyle/>
        <a:p>
          <a:endParaRPr lang="en-US"/>
        </a:p>
      </dgm:t>
    </dgm:pt>
    <dgm:pt modelId="{DFAB655B-93A1-46B3-AAFB-7C701AFDA179}" type="sibTrans" cxnId="{09C0F701-C837-4EF3-8C75-4C59B77DD1D9}">
      <dgm:prSet/>
      <dgm:spPr/>
      <dgm:t>
        <a:bodyPr/>
        <a:lstStyle/>
        <a:p>
          <a:endParaRPr lang="en-US"/>
        </a:p>
      </dgm:t>
    </dgm:pt>
    <dgm:pt modelId="{3916F24A-EF80-4B1F-87A5-57B8B32217BA}">
      <dgm:prSet/>
      <dgm:spPr/>
      <dgm:t>
        <a:bodyPr/>
        <a:lstStyle/>
        <a:p>
          <a:r>
            <a:rPr lang="en-US" dirty="0"/>
            <a:t>Nurse is contracted by the Staffing Agency or a contractual or assignment basis – called  "Traveling Nurse"</a:t>
          </a:r>
        </a:p>
      </dgm:t>
    </dgm:pt>
    <dgm:pt modelId="{35E847B5-F54F-4712-B96A-A6ED32CE2F95}" type="parTrans" cxnId="{9FCB2F9D-0997-4F3C-B161-C668B3C2DD2C}">
      <dgm:prSet/>
      <dgm:spPr/>
      <dgm:t>
        <a:bodyPr/>
        <a:lstStyle/>
        <a:p>
          <a:endParaRPr lang="en-US"/>
        </a:p>
      </dgm:t>
    </dgm:pt>
    <dgm:pt modelId="{126177DE-452A-4452-93FA-27A14327BF42}" type="sibTrans" cxnId="{9FCB2F9D-0997-4F3C-B161-C668B3C2DD2C}">
      <dgm:prSet/>
      <dgm:spPr/>
      <dgm:t>
        <a:bodyPr/>
        <a:lstStyle/>
        <a:p>
          <a:endParaRPr lang="en-US"/>
        </a:p>
      </dgm:t>
    </dgm:pt>
    <dgm:pt modelId="{D12FE46F-9286-4B7E-A8B5-7C3C1985C65A}">
      <dgm:prSet/>
      <dgm:spPr/>
      <dgm:t>
        <a:bodyPr/>
        <a:lstStyle/>
        <a:p>
          <a:r>
            <a:rPr lang="en-US" dirty="0"/>
            <a:t>Orientation, benefits and wages are determined by the Staffing Agency</a:t>
          </a:r>
        </a:p>
      </dgm:t>
    </dgm:pt>
    <dgm:pt modelId="{D98F794F-17BE-4D60-9F6B-DD140C6AE4E6}" type="parTrans" cxnId="{714B7BC8-F8F4-41D8-8FAA-7565161299E8}">
      <dgm:prSet/>
      <dgm:spPr/>
      <dgm:t>
        <a:bodyPr/>
        <a:lstStyle/>
        <a:p>
          <a:endParaRPr lang="en-US"/>
        </a:p>
      </dgm:t>
    </dgm:pt>
    <dgm:pt modelId="{E13030D3-C8DD-46FF-931C-06C9C6507E6E}" type="sibTrans" cxnId="{714B7BC8-F8F4-41D8-8FAA-7565161299E8}">
      <dgm:prSet/>
      <dgm:spPr/>
      <dgm:t>
        <a:bodyPr/>
        <a:lstStyle/>
        <a:p>
          <a:endParaRPr lang="en-US"/>
        </a:p>
      </dgm:t>
    </dgm:pt>
    <dgm:pt modelId="{40C25749-FF48-400E-BA82-918B2E6F7109}">
      <dgm:prSet/>
      <dgm:spPr/>
      <dgm:t>
        <a:bodyPr/>
        <a:lstStyle/>
        <a:p>
          <a:pPr rtl="0"/>
          <a:r>
            <a:rPr lang="en-US" dirty="0"/>
            <a:t>Drawback: Hospital and Facilities – </a:t>
          </a:r>
          <a:r>
            <a:rPr lang="en-US" dirty="0">
              <a:latin typeface="Gill Sans Nova"/>
            </a:rPr>
            <a:t>want</a:t>
          </a:r>
          <a:r>
            <a:rPr lang="en-US" dirty="0"/>
            <a:t> </a:t>
          </a:r>
          <a:r>
            <a:rPr lang="en-US" dirty="0">
              <a:latin typeface="Gill Sans Nova"/>
            </a:rPr>
            <a:t>nurses with experience and ready to work</a:t>
          </a:r>
        </a:p>
      </dgm:t>
    </dgm:pt>
    <dgm:pt modelId="{B888204F-6DE4-4FD5-A05C-66B49C988FED}" type="parTrans" cxnId="{83B07AEF-0C44-41FB-A7F0-E54A5B4DADC7}">
      <dgm:prSet/>
      <dgm:spPr/>
      <dgm:t>
        <a:bodyPr/>
        <a:lstStyle/>
        <a:p>
          <a:endParaRPr lang="en-US"/>
        </a:p>
      </dgm:t>
    </dgm:pt>
    <dgm:pt modelId="{7CD918D7-1330-48AA-B617-34DFEA615D1C}" type="sibTrans" cxnId="{83B07AEF-0C44-41FB-A7F0-E54A5B4DADC7}">
      <dgm:prSet/>
      <dgm:spPr/>
      <dgm:t>
        <a:bodyPr/>
        <a:lstStyle/>
        <a:p>
          <a:endParaRPr lang="en-US"/>
        </a:p>
      </dgm:t>
    </dgm:pt>
    <dgm:pt modelId="{7C83C10B-691A-4EDD-994A-1250C040ABD0}">
      <dgm:prSet phldr="0"/>
      <dgm:spPr/>
      <dgm:t>
        <a:bodyPr/>
        <a:lstStyle/>
        <a:p>
          <a:pPr rtl="0"/>
          <a:r>
            <a:rPr lang="en-US" dirty="0">
              <a:latin typeface="Gill Sans Nova"/>
            </a:rPr>
            <a:t>Agency Rates are usually higher pay but because of the paid expenses, salaries are kept low.</a:t>
          </a:r>
        </a:p>
      </dgm:t>
    </dgm:pt>
    <dgm:pt modelId="{C23A9E0E-5536-401D-9491-B372E2171E12}" type="parTrans" cxnId="{8470256C-D452-4A64-88D7-1013685F5B36}">
      <dgm:prSet/>
      <dgm:spPr/>
    </dgm:pt>
    <dgm:pt modelId="{E70C82C5-BDA4-420C-975C-D84863420073}" type="sibTrans" cxnId="{8470256C-D452-4A64-88D7-1013685F5B36}">
      <dgm:prSet/>
      <dgm:spPr/>
    </dgm:pt>
    <dgm:pt modelId="{2990C8D7-8FC5-4E05-9DA5-685FD6F9E6CF}" type="pres">
      <dgm:prSet presAssocID="{E70B20D4-B2E3-4571-ABE8-DE59A833180A}" presName="linear" presStyleCnt="0">
        <dgm:presLayoutVars>
          <dgm:animLvl val="lvl"/>
          <dgm:resizeHandles val="exact"/>
        </dgm:presLayoutVars>
      </dgm:prSet>
      <dgm:spPr/>
    </dgm:pt>
    <dgm:pt modelId="{01E6A8D7-B4BC-4465-891E-B8EA49335D9C}" type="pres">
      <dgm:prSet presAssocID="{2FD2B8BE-F48C-4F2B-A066-FDB0A1BBF32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D15898C-86AF-4B6D-8724-F84F7E76CEEB}" type="pres">
      <dgm:prSet presAssocID="{BDEDBFEF-F557-4B4A-AD36-14A52898A843}" presName="spacer" presStyleCnt="0"/>
      <dgm:spPr/>
    </dgm:pt>
    <dgm:pt modelId="{42A8139F-6920-4A52-A85E-6099979267AC}" type="pres">
      <dgm:prSet presAssocID="{7BBF5108-673C-466E-93D4-A2547F8C507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8038091-3EBB-4831-B50F-988FE5D5A82C}" type="pres">
      <dgm:prSet presAssocID="{DFAB655B-93A1-46B3-AAFB-7C701AFDA179}" presName="spacer" presStyleCnt="0"/>
      <dgm:spPr/>
    </dgm:pt>
    <dgm:pt modelId="{DB2EA0DD-A0CA-4520-98C4-514D477767FD}" type="pres">
      <dgm:prSet presAssocID="{3916F24A-EF80-4B1F-87A5-57B8B32217B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8AE968C-7BE3-41A2-A3FC-F5239E7BAFFF}" type="pres">
      <dgm:prSet presAssocID="{126177DE-452A-4452-93FA-27A14327BF42}" presName="spacer" presStyleCnt="0"/>
      <dgm:spPr/>
    </dgm:pt>
    <dgm:pt modelId="{490BEC5D-6250-40AA-9E5B-3B910CD98789}" type="pres">
      <dgm:prSet presAssocID="{D12FE46F-9286-4B7E-A8B5-7C3C1985C65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F9550A9-08C7-44EC-82E0-93D4CD49DAC9}" type="pres">
      <dgm:prSet presAssocID="{E13030D3-C8DD-46FF-931C-06C9C6507E6E}" presName="spacer" presStyleCnt="0"/>
      <dgm:spPr/>
    </dgm:pt>
    <dgm:pt modelId="{14BD84CB-BE7E-45BC-87E1-96A9A1C87F0A}" type="pres">
      <dgm:prSet presAssocID="{40C25749-FF48-400E-BA82-918B2E6F710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D4C2687-B3AE-4578-AE01-F1994E53C8DB}" type="pres">
      <dgm:prSet presAssocID="{7CD918D7-1330-48AA-B617-34DFEA615D1C}" presName="spacer" presStyleCnt="0"/>
      <dgm:spPr/>
    </dgm:pt>
    <dgm:pt modelId="{C7706AF3-D39A-468A-8CCA-0C18054659AC}" type="pres">
      <dgm:prSet presAssocID="{7C83C10B-691A-4EDD-994A-1250C040ABD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D5DDE01-59F2-4672-A5B5-B2C733382C4C}" type="presOf" srcId="{7C83C10B-691A-4EDD-994A-1250C040ABD0}" destId="{C7706AF3-D39A-468A-8CCA-0C18054659AC}" srcOrd="0" destOrd="0" presId="urn:microsoft.com/office/officeart/2005/8/layout/vList2"/>
    <dgm:cxn modelId="{09C0F701-C837-4EF3-8C75-4C59B77DD1D9}" srcId="{E70B20D4-B2E3-4571-ABE8-DE59A833180A}" destId="{7BBF5108-673C-466E-93D4-A2547F8C5074}" srcOrd="1" destOrd="0" parTransId="{06EE3A9A-E5AD-456E-9557-CF53CE07446B}" sibTransId="{DFAB655B-93A1-46B3-AAFB-7C701AFDA179}"/>
    <dgm:cxn modelId="{C54F420D-167F-440D-BE75-5CD25DC7DBB0}" type="presOf" srcId="{D12FE46F-9286-4B7E-A8B5-7C3C1985C65A}" destId="{490BEC5D-6250-40AA-9E5B-3B910CD98789}" srcOrd="0" destOrd="0" presId="urn:microsoft.com/office/officeart/2005/8/layout/vList2"/>
    <dgm:cxn modelId="{7C2B993B-357F-4973-A14F-3205DF257146}" type="presOf" srcId="{E70B20D4-B2E3-4571-ABE8-DE59A833180A}" destId="{2990C8D7-8FC5-4E05-9DA5-685FD6F9E6CF}" srcOrd="0" destOrd="0" presId="urn:microsoft.com/office/officeart/2005/8/layout/vList2"/>
    <dgm:cxn modelId="{92A8AA3B-0C65-4714-99F7-58F7138E5D55}" type="presOf" srcId="{3916F24A-EF80-4B1F-87A5-57B8B32217BA}" destId="{DB2EA0DD-A0CA-4520-98C4-514D477767FD}" srcOrd="0" destOrd="0" presId="urn:microsoft.com/office/officeart/2005/8/layout/vList2"/>
    <dgm:cxn modelId="{7451CC5B-4BF0-4C63-A840-43D50994AE26}" srcId="{E70B20D4-B2E3-4571-ABE8-DE59A833180A}" destId="{2FD2B8BE-F48C-4F2B-A066-FDB0A1BBF32A}" srcOrd="0" destOrd="0" parTransId="{97FB150F-758A-43D7-A2A3-EEE4198C9E9D}" sibTransId="{BDEDBFEF-F557-4B4A-AD36-14A52898A843}"/>
    <dgm:cxn modelId="{8470256C-D452-4A64-88D7-1013685F5B36}" srcId="{E70B20D4-B2E3-4571-ABE8-DE59A833180A}" destId="{7C83C10B-691A-4EDD-994A-1250C040ABD0}" srcOrd="5" destOrd="0" parTransId="{C23A9E0E-5536-401D-9491-B372E2171E12}" sibTransId="{E70C82C5-BDA4-420C-975C-D84863420073}"/>
    <dgm:cxn modelId="{4AFB5999-5301-4F95-846D-F36EFD8D7A1A}" type="presOf" srcId="{2FD2B8BE-F48C-4F2B-A066-FDB0A1BBF32A}" destId="{01E6A8D7-B4BC-4465-891E-B8EA49335D9C}" srcOrd="0" destOrd="0" presId="urn:microsoft.com/office/officeart/2005/8/layout/vList2"/>
    <dgm:cxn modelId="{DF99F59C-D192-4810-BA9F-CFFDDA7FA5DD}" type="presOf" srcId="{7BBF5108-673C-466E-93D4-A2547F8C5074}" destId="{42A8139F-6920-4A52-A85E-6099979267AC}" srcOrd="0" destOrd="0" presId="urn:microsoft.com/office/officeart/2005/8/layout/vList2"/>
    <dgm:cxn modelId="{9FCB2F9D-0997-4F3C-B161-C668B3C2DD2C}" srcId="{E70B20D4-B2E3-4571-ABE8-DE59A833180A}" destId="{3916F24A-EF80-4B1F-87A5-57B8B32217BA}" srcOrd="2" destOrd="0" parTransId="{35E847B5-F54F-4712-B96A-A6ED32CE2F95}" sibTransId="{126177DE-452A-4452-93FA-27A14327BF42}"/>
    <dgm:cxn modelId="{4C2600BB-20D4-4CB6-8CC8-B9E21592645D}" type="presOf" srcId="{40C25749-FF48-400E-BA82-918B2E6F7109}" destId="{14BD84CB-BE7E-45BC-87E1-96A9A1C87F0A}" srcOrd="0" destOrd="0" presId="urn:microsoft.com/office/officeart/2005/8/layout/vList2"/>
    <dgm:cxn modelId="{714B7BC8-F8F4-41D8-8FAA-7565161299E8}" srcId="{E70B20D4-B2E3-4571-ABE8-DE59A833180A}" destId="{D12FE46F-9286-4B7E-A8B5-7C3C1985C65A}" srcOrd="3" destOrd="0" parTransId="{D98F794F-17BE-4D60-9F6B-DD140C6AE4E6}" sibTransId="{E13030D3-C8DD-46FF-931C-06C9C6507E6E}"/>
    <dgm:cxn modelId="{83B07AEF-0C44-41FB-A7F0-E54A5B4DADC7}" srcId="{E70B20D4-B2E3-4571-ABE8-DE59A833180A}" destId="{40C25749-FF48-400E-BA82-918B2E6F7109}" srcOrd="4" destOrd="0" parTransId="{B888204F-6DE4-4FD5-A05C-66B49C988FED}" sibTransId="{7CD918D7-1330-48AA-B617-34DFEA615D1C}"/>
    <dgm:cxn modelId="{04494671-C042-40C9-8B63-8D486FB239A3}" type="presParOf" srcId="{2990C8D7-8FC5-4E05-9DA5-685FD6F9E6CF}" destId="{01E6A8D7-B4BC-4465-891E-B8EA49335D9C}" srcOrd="0" destOrd="0" presId="urn:microsoft.com/office/officeart/2005/8/layout/vList2"/>
    <dgm:cxn modelId="{D61D23FA-9053-4CAB-B289-3E68BAC06C0C}" type="presParOf" srcId="{2990C8D7-8FC5-4E05-9DA5-685FD6F9E6CF}" destId="{ED15898C-86AF-4B6D-8724-F84F7E76CEEB}" srcOrd="1" destOrd="0" presId="urn:microsoft.com/office/officeart/2005/8/layout/vList2"/>
    <dgm:cxn modelId="{BB64C6BA-5F06-4BC4-8F04-AAB3EC29E885}" type="presParOf" srcId="{2990C8D7-8FC5-4E05-9DA5-685FD6F9E6CF}" destId="{42A8139F-6920-4A52-A85E-6099979267AC}" srcOrd="2" destOrd="0" presId="urn:microsoft.com/office/officeart/2005/8/layout/vList2"/>
    <dgm:cxn modelId="{DF6BDB0A-28C8-4CEA-93A4-70708F521D46}" type="presParOf" srcId="{2990C8D7-8FC5-4E05-9DA5-685FD6F9E6CF}" destId="{88038091-3EBB-4831-B50F-988FE5D5A82C}" srcOrd="3" destOrd="0" presId="urn:microsoft.com/office/officeart/2005/8/layout/vList2"/>
    <dgm:cxn modelId="{D11A8D46-B142-4C8B-BE37-B8093C4BAFFD}" type="presParOf" srcId="{2990C8D7-8FC5-4E05-9DA5-685FD6F9E6CF}" destId="{DB2EA0DD-A0CA-4520-98C4-514D477767FD}" srcOrd="4" destOrd="0" presId="urn:microsoft.com/office/officeart/2005/8/layout/vList2"/>
    <dgm:cxn modelId="{EA8C1CE6-7DC3-414F-82D9-A9D02C17E9B0}" type="presParOf" srcId="{2990C8D7-8FC5-4E05-9DA5-685FD6F9E6CF}" destId="{28AE968C-7BE3-41A2-A3FC-F5239E7BAFFF}" srcOrd="5" destOrd="0" presId="urn:microsoft.com/office/officeart/2005/8/layout/vList2"/>
    <dgm:cxn modelId="{5E669141-3BE0-42D7-AFD7-E5B3E5359046}" type="presParOf" srcId="{2990C8D7-8FC5-4E05-9DA5-685FD6F9E6CF}" destId="{490BEC5D-6250-40AA-9E5B-3B910CD98789}" srcOrd="6" destOrd="0" presId="urn:microsoft.com/office/officeart/2005/8/layout/vList2"/>
    <dgm:cxn modelId="{F05ADD8E-D2B1-472C-8A33-02E837E3D0A3}" type="presParOf" srcId="{2990C8D7-8FC5-4E05-9DA5-685FD6F9E6CF}" destId="{0F9550A9-08C7-44EC-82E0-93D4CD49DAC9}" srcOrd="7" destOrd="0" presId="urn:microsoft.com/office/officeart/2005/8/layout/vList2"/>
    <dgm:cxn modelId="{EA7BD3C1-692A-431C-86C4-9FC831D6C0EB}" type="presParOf" srcId="{2990C8D7-8FC5-4E05-9DA5-685FD6F9E6CF}" destId="{14BD84CB-BE7E-45BC-87E1-96A9A1C87F0A}" srcOrd="8" destOrd="0" presId="urn:microsoft.com/office/officeart/2005/8/layout/vList2"/>
    <dgm:cxn modelId="{52DEA5CF-10A8-4B8F-AFC3-FBF985C2D100}" type="presParOf" srcId="{2990C8D7-8FC5-4E05-9DA5-685FD6F9E6CF}" destId="{0D4C2687-B3AE-4578-AE01-F1994E53C8DB}" srcOrd="9" destOrd="0" presId="urn:microsoft.com/office/officeart/2005/8/layout/vList2"/>
    <dgm:cxn modelId="{893F0D81-8020-4AB5-8D88-5DD129268A67}" type="presParOf" srcId="{2990C8D7-8FC5-4E05-9DA5-685FD6F9E6CF}" destId="{C7706AF3-D39A-468A-8CCA-0C18054659A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3F602E3-22A6-43E6-93C2-1A25884586C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93769B0-4BA9-4642-BDF4-BD119ABBDAC4}">
      <dgm:prSet/>
      <dgm:spPr/>
      <dgm:t>
        <a:bodyPr/>
        <a:lstStyle/>
        <a:p>
          <a:pPr rtl="0"/>
          <a:r>
            <a:rPr lang="en-US" dirty="0"/>
            <a:t>Agency acts as a Middleman for the Nurse and the Hospital</a:t>
          </a:r>
          <a:r>
            <a:rPr lang="en-US" dirty="0">
              <a:latin typeface="Gill Sans Nova"/>
            </a:rPr>
            <a:t> or Facility</a:t>
          </a:r>
          <a:endParaRPr lang="en-US" dirty="0"/>
        </a:p>
      </dgm:t>
    </dgm:pt>
    <dgm:pt modelId="{A7401DA8-DFE0-47B8-830A-7BA7060D0544}" type="parTrans" cxnId="{5520A7BC-9F89-4F8C-ABC7-4431F8A3DDB3}">
      <dgm:prSet/>
      <dgm:spPr/>
      <dgm:t>
        <a:bodyPr/>
        <a:lstStyle/>
        <a:p>
          <a:endParaRPr lang="en-US"/>
        </a:p>
      </dgm:t>
    </dgm:pt>
    <dgm:pt modelId="{C2ED058E-2099-4CBC-B40B-50FBCA93BD1F}" type="sibTrans" cxnId="{5520A7BC-9F89-4F8C-ABC7-4431F8A3DDB3}">
      <dgm:prSet/>
      <dgm:spPr/>
      <dgm:t>
        <a:bodyPr/>
        <a:lstStyle/>
        <a:p>
          <a:endParaRPr lang="en-US"/>
        </a:p>
      </dgm:t>
    </dgm:pt>
    <dgm:pt modelId="{EDDA3DA4-6970-47B0-9C33-72DB9C1171A0}">
      <dgm:prSet/>
      <dgm:spPr/>
      <dgm:t>
        <a:bodyPr/>
        <a:lstStyle/>
        <a:p>
          <a:pPr rtl="0"/>
          <a:r>
            <a:rPr lang="en-US" dirty="0">
              <a:latin typeface="Gill Sans Nova"/>
            </a:rPr>
            <a:t>Free the</a:t>
          </a:r>
          <a:r>
            <a:rPr lang="en-US" dirty="0"/>
            <a:t> Employer from the burden of the complexities of foreign recruitment</a:t>
          </a:r>
        </a:p>
      </dgm:t>
    </dgm:pt>
    <dgm:pt modelId="{E923579E-0867-4C5D-9581-934311A9D973}" type="parTrans" cxnId="{5CFB5132-A4C7-4FB0-9334-DD61C9A411AF}">
      <dgm:prSet/>
      <dgm:spPr/>
      <dgm:t>
        <a:bodyPr/>
        <a:lstStyle/>
        <a:p>
          <a:endParaRPr lang="en-US"/>
        </a:p>
      </dgm:t>
    </dgm:pt>
    <dgm:pt modelId="{56CFE179-C1A8-48CD-A24E-6AA0141658A2}" type="sibTrans" cxnId="{5CFB5132-A4C7-4FB0-9334-DD61C9A411AF}">
      <dgm:prSet/>
      <dgm:spPr/>
      <dgm:t>
        <a:bodyPr/>
        <a:lstStyle/>
        <a:p>
          <a:endParaRPr lang="en-US"/>
        </a:p>
      </dgm:t>
    </dgm:pt>
    <dgm:pt modelId="{A3E51770-6260-4E84-8B35-1B03AE591423}">
      <dgm:prSet/>
      <dgm:spPr/>
      <dgm:t>
        <a:bodyPr/>
        <a:lstStyle/>
        <a:p>
          <a:r>
            <a:rPr lang="en-US" dirty="0"/>
            <a:t>Agency negotiates for the Nurse wages, benefits and recruitment  expenses, arrival provisions  </a:t>
          </a:r>
        </a:p>
      </dgm:t>
    </dgm:pt>
    <dgm:pt modelId="{9FBFEE05-D85A-4669-A8A9-E43AB7B5AC39}" type="parTrans" cxnId="{303DEA68-B855-482D-8A67-36EA9B2E69BB}">
      <dgm:prSet/>
      <dgm:spPr/>
      <dgm:t>
        <a:bodyPr/>
        <a:lstStyle/>
        <a:p>
          <a:endParaRPr lang="en-US"/>
        </a:p>
      </dgm:t>
    </dgm:pt>
    <dgm:pt modelId="{2DC47019-968E-49C5-83C8-9081E964EAAA}" type="sibTrans" cxnId="{303DEA68-B855-482D-8A67-36EA9B2E69BB}">
      <dgm:prSet/>
      <dgm:spPr/>
      <dgm:t>
        <a:bodyPr/>
        <a:lstStyle/>
        <a:p>
          <a:endParaRPr lang="en-US"/>
        </a:p>
      </dgm:t>
    </dgm:pt>
    <dgm:pt modelId="{C368D874-1AD9-42DE-A831-3421B2E22EB9}">
      <dgm:prSet/>
      <dgm:spPr/>
      <dgm:t>
        <a:bodyPr/>
        <a:lstStyle/>
        <a:p>
          <a:r>
            <a:rPr lang="en-US" dirty="0"/>
            <a:t>Wages are the prevailing salaries offered </a:t>
          </a:r>
        </a:p>
      </dgm:t>
    </dgm:pt>
    <dgm:pt modelId="{07118F55-A309-4371-A17F-0F63E9E9315C}" type="parTrans" cxnId="{CFAB4F45-FC16-4BF5-8D69-2DD916715F3A}">
      <dgm:prSet/>
      <dgm:spPr/>
      <dgm:t>
        <a:bodyPr/>
        <a:lstStyle/>
        <a:p>
          <a:endParaRPr lang="en-US"/>
        </a:p>
      </dgm:t>
    </dgm:pt>
    <dgm:pt modelId="{301A5134-A285-4201-9A38-99A13DED3CD7}" type="sibTrans" cxnId="{CFAB4F45-FC16-4BF5-8D69-2DD916715F3A}">
      <dgm:prSet/>
      <dgm:spPr/>
      <dgm:t>
        <a:bodyPr/>
        <a:lstStyle/>
        <a:p>
          <a:endParaRPr lang="en-US"/>
        </a:p>
      </dgm:t>
    </dgm:pt>
    <dgm:pt modelId="{709658C1-B7D6-4AFA-8DAD-32748F8A439D}">
      <dgm:prSet/>
      <dgm:spPr/>
      <dgm:t>
        <a:bodyPr/>
        <a:lstStyle/>
        <a:p>
          <a:r>
            <a:rPr lang="en-US" dirty="0"/>
            <a:t>Employing Hospital or Facility provides orientation and training </a:t>
          </a:r>
        </a:p>
      </dgm:t>
    </dgm:pt>
    <dgm:pt modelId="{7A77E577-CFD1-4A42-B41C-60E1B88F29F0}" type="parTrans" cxnId="{3F908D95-C496-4B13-A092-1502CA8B0E1D}">
      <dgm:prSet/>
      <dgm:spPr/>
      <dgm:t>
        <a:bodyPr/>
        <a:lstStyle/>
        <a:p>
          <a:endParaRPr lang="en-US"/>
        </a:p>
      </dgm:t>
    </dgm:pt>
    <dgm:pt modelId="{13DD8B42-2A8A-40B2-88CA-63AADC5D9324}" type="sibTrans" cxnId="{3F908D95-C496-4B13-A092-1502CA8B0E1D}">
      <dgm:prSet/>
      <dgm:spPr/>
      <dgm:t>
        <a:bodyPr/>
        <a:lstStyle/>
        <a:p>
          <a:endParaRPr lang="en-US"/>
        </a:p>
      </dgm:t>
    </dgm:pt>
    <dgm:pt modelId="{1F6C036E-02EF-435A-8E34-9A0EB1751E88}" type="pres">
      <dgm:prSet presAssocID="{63F602E3-22A6-43E6-93C2-1A25884586C8}" presName="vert0" presStyleCnt="0">
        <dgm:presLayoutVars>
          <dgm:dir/>
          <dgm:animOne val="branch"/>
          <dgm:animLvl val="lvl"/>
        </dgm:presLayoutVars>
      </dgm:prSet>
      <dgm:spPr/>
    </dgm:pt>
    <dgm:pt modelId="{92F5F588-3E5A-4A72-A0A0-C0F2C27AFDE9}" type="pres">
      <dgm:prSet presAssocID="{893769B0-4BA9-4642-BDF4-BD119ABBDAC4}" presName="thickLine" presStyleLbl="alignNode1" presStyleIdx="0" presStyleCnt="5"/>
      <dgm:spPr/>
    </dgm:pt>
    <dgm:pt modelId="{99E8BB57-E6F9-4E0A-B7E5-09F328363A3B}" type="pres">
      <dgm:prSet presAssocID="{893769B0-4BA9-4642-BDF4-BD119ABBDAC4}" presName="horz1" presStyleCnt="0"/>
      <dgm:spPr/>
    </dgm:pt>
    <dgm:pt modelId="{7979E94D-E5FD-4774-8DF6-BD625A6101CB}" type="pres">
      <dgm:prSet presAssocID="{893769B0-4BA9-4642-BDF4-BD119ABBDAC4}" presName="tx1" presStyleLbl="revTx" presStyleIdx="0" presStyleCnt="5"/>
      <dgm:spPr/>
    </dgm:pt>
    <dgm:pt modelId="{5F7B4B7A-ADAB-4F91-ACD9-3A14A0B28742}" type="pres">
      <dgm:prSet presAssocID="{893769B0-4BA9-4642-BDF4-BD119ABBDAC4}" presName="vert1" presStyleCnt="0"/>
      <dgm:spPr/>
    </dgm:pt>
    <dgm:pt modelId="{936B15A0-351F-4107-8AC0-BC255DA588D7}" type="pres">
      <dgm:prSet presAssocID="{EDDA3DA4-6970-47B0-9C33-72DB9C1171A0}" presName="thickLine" presStyleLbl="alignNode1" presStyleIdx="1" presStyleCnt="5"/>
      <dgm:spPr/>
    </dgm:pt>
    <dgm:pt modelId="{EB215A0F-60E0-4923-8F07-FCA58423C6D9}" type="pres">
      <dgm:prSet presAssocID="{EDDA3DA4-6970-47B0-9C33-72DB9C1171A0}" presName="horz1" presStyleCnt="0"/>
      <dgm:spPr/>
    </dgm:pt>
    <dgm:pt modelId="{B6CF1CFB-F873-4BFD-B5C2-0DD0C6F267E7}" type="pres">
      <dgm:prSet presAssocID="{EDDA3DA4-6970-47B0-9C33-72DB9C1171A0}" presName="tx1" presStyleLbl="revTx" presStyleIdx="1" presStyleCnt="5"/>
      <dgm:spPr/>
    </dgm:pt>
    <dgm:pt modelId="{4EAF5620-D5B3-4711-AE33-BC5EBC734932}" type="pres">
      <dgm:prSet presAssocID="{EDDA3DA4-6970-47B0-9C33-72DB9C1171A0}" presName="vert1" presStyleCnt="0"/>
      <dgm:spPr/>
    </dgm:pt>
    <dgm:pt modelId="{C9A4ECFA-0891-4605-AA4C-A70A86226B1D}" type="pres">
      <dgm:prSet presAssocID="{A3E51770-6260-4E84-8B35-1B03AE591423}" presName="thickLine" presStyleLbl="alignNode1" presStyleIdx="2" presStyleCnt="5"/>
      <dgm:spPr/>
    </dgm:pt>
    <dgm:pt modelId="{AC732ECB-21E7-49AE-80C4-971C975F0BD3}" type="pres">
      <dgm:prSet presAssocID="{A3E51770-6260-4E84-8B35-1B03AE591423}" presName="horz1" presStyleCnt="0"/>
      <dgm:spPr/>
    </dgm:pt>
    <dgm:pt modelId="{5FF07280-D1C1-4765-9D81-79B24F5D92B5}" type="pres">
      <dgm:prSet presAssocID="{A3E51770-6260-4E84-8B35-1B03AE591423}" presName="tx1" presStyleLbl="revTx" presStyleIdx="2" presStyleCnt="5"/>
      <dgm:spPr/>
    </dgm:pt>
    <dgm:pt modelId="{B32DFBC3-A46E-4F9B-9FC8-E202964A4FDC}" type="pres">
      <dgm:prSet presAssocID="{A3E51770-6260-4E84-8B35-1B03AE591423}" presName="vert1" presStyleCnt="0"/>
      <dgm:spPr/>
    </dgm:pt>
    <dgm:pt modelId="{5CCE4004-7C66-4C2C-A8C7-3431F9C46776}" type="pres">
      <dgm:prSet presAssocID="{C368D874-1AD9-42DE-A831-3421B2E22EB9}" presName="thickLine" presStyleLbl="alignNode1" presStyleIdx="3" presStyleCnt="5"/>
      <dgm:spPr/>
    </dgm:pt>
    <dgm:pt modelId="{D54DD0E6-9B35-4910-B61A-B22474576DBD}" type="pres">
      <dgm:prSet presAssocID="{C368D874-1AD9-42DE-A831-3421B2E22EB9}" presName="horz1" presStyleCnt="0"/>
      <dgm:spPr/>
    </dgm:pt>
    <dgm:pt modelId="{3EFBF39A-2F11-4C3B-9441-23B852B45587}" type="pres">
      <dgm:prSet presAssocID="{C368D874-1AD9-42DE-A831-3421B2E22EB9}" presName="tx1" presStyleLbl="revTx" presStyleIdx="3" presStyleCnt="5"/>
      <dgm:spPr/>
    </dgm:pt>
    <dgm:pt modelId="{745FD507-998B-4B80-A558-FDF0DAB534F3}" type="pres">
      <dgm:prSet presAssocID="{C368D874-1AD9-42DE-A831-3421B2E22EB9}" presName="vert1" presStyleCnt="0"/>
      <dgm:spPr/>
    </dgm:pt>
    <dgm:pt modelId="{5FF82DA1-A239-4589-B526-B6C8B9AC948F}" type="pres">
      <dgm:prSet presAssocID="{709658C1-B7D6-4AFA-8DAD-32748F8A439D}" presName="thickLine" presStyleLbl="alignNode1" presStyleIdx="4" presStyleCnt="5"/>
      <dgm:spPr/>
    </dgm:pt>
    <dgm:pt modelId="{961E1C69-9916-4A79-8C09-0355B5DDA9C6}" type="pres">
      <dgm:prSet presAssocID="{709658C1-B7D6-4AFA-8DAD-32748F8A439D}" presName="horz1" presStyleCnt="0"/>
      <dgm:spPr/>
    </dgm:pt>
    <dgm:pt modelId="{F5C02D29-B15D-44A3-970A-D9932BCBF368}" type="pres">
      <dgm:prSet presAssocID="{709658C1-B7D6-4AFA-8DAD-32748F8A439D}" presName="tx1" presStyleLbl="revTx" presStyleIdx="4" presStyleCnt="5"/>
      <dgm:spPr/>
    </dgm:pt>
    <dgm:pt modelId="{66DEF524-6716-4D98-9A11-2407AEBF81AB}" type="pres">
      <dgm:prSet presAssocID="{709658C1-B7D6-4AFA-8DAD-32748F8A439D}" presName="vert1" presStyleCnt="0"/>
      <dgm:spPr/>
    </dgm:pt>
  </dgm:ptLst>
  <dgm:cxnLst>
    <dgm:cxn modelId="{5E73BB04-6D3A-4681-AC53-74819E86396B}" type="presOf" srcId="{63F602E3-22A6-43E6-93C2-1A25884586C8}" destId="{1F6C036E-02EF-435A-8E34-9A0EB1751E88}" srcOrd="0" destOrd="0" presId="urn:microsoft.com/office/officeart/2008/layout/LinedList"/>
    <dgm:cxn modelId="{B99BC71C-B635-4809-A439-B8B0180C69E4}" type="presOf" srcId="{709658C1-B7D6-4AFA-8DAD-32748F8A439D}" destId="{F5C02D29-B15D-44A3-970A-D9932BCBF368}" srcOrd="0" destOrd="0" presId="urn:microsoft.com/office/officeart/2008/layout/LinedList"/>
    <dgm:cxn modelId="{5CFB5132-A4C7-4FB0-9334-DD61C9A411AF}" srcId="{63F602E3-22A6-43E6-93C2-1A25884586C8}" destId="{EDDA3DA4-6970-47B0-9C33-72DB9C1171A0}" srcOrd="1" destOrd="0" parTransId="{E923579E-0867-4C5D-9581-934311A9D973}" sibTransId="{56CFE179-C1A8-48CD-A24E-6AA0141658A2}"/>
    <dgm:cxn modelId="{CFAB4F45-FC16-4BF5-8D69-2DD916715F3A}" srcId="{63F602E3-22A6-43E6-93C2-1A25884586C8}" destId="{C368D874-1AD9-42DE-A831-3421B2E22EB9}" srcOrd="3" destOrd="0" parTransId="{07118F55-A309-4371-A17F-0F63E9E9315C}" sibTransId="{301A5134-A285-4201-9A38-99A13DED3CD7}"/>
    <dgm:cxn modelId="{303DEA68-B855-482D-8A67-36EA9B2E69BB}" srcId="{63F602E3-22A6-43E6-93C2-1A25884586C8}" destId="{A3E51770-6260-4E84-8B35-1B03AE591423}" srcOrd="2" destOrd="0" parTransId="{9FBFEE05-D85A-4669-A8A9-E43AB7B5AC39}" sibTransId="{2DC47019-968E-49C5-83C8-9081E964EAAA}"/>
    <dgm:cxn modelId="{4A68A04A-F821-46DA-BED6-99678D27C559}" type="presOf" srcId="{C368D874-1AD9-42DE-A831-3421B2E22EB9}" destId="{3EFBF39A-2F11-4C3B-9441-23B852B45587}" srcOrd="0" destOrd="0" presId="urn:microsoft.com/office/officeart/2008/layout/LinedList"/>
    <dgm:cxn modelId="{701BF88C-1FBF-41E5-B200-2F0397339E02}" type="presOf" srcId="{EDDA3DA4-6970-47B0-9C33-72DB9C1171A0}" destId="{B6CF1CFB-F873-4BFD-B5C2-0DD0C6F267E7}" srcOrd="0" destOrd="0" presId="urn:microsoft.com/office/officeart/2008/layout/LinedList"/>
    <dgm:cxn modelId="{3F908D95-C496-4B13-A092-1502CA8B0E1D}" srcId="{63F602E3-22A6-43E6-93C2-1A25884586C8}" destId="{709658C1-B7D6-4AFA-8DAD-32748F8A439D}" srcOrd="4" destOrd="0" parTransId="{7A77E577-CFD1-4A42-B41C-60E1B88F29F0}" sibTransId="{13DD8B42-2A8A-40B2-88CA-63AADC5D9324}"/>
    <dgm:cxn modelId="{3379ECBB-75E7-489F-A1E0-116DEF555202}" type="presOf" srcId="{A3E51770-6260-4E84-8B35-1B03AE591423}" destId="{5FF07280-D1C1-4765-9D81-79B24F5D92B5}" srcOrd="0" destOrd="0" presId="urn:microsoft.com/office/officeart/2008/layout/LinedList"/>
    <dgm:cxn modelId="{5520A7BC-9F89-4F8C-ABC7-4431F8A3DDB3}" srcId="{63F602E3-22A6-43E6-93C2-1A25884586C8}" destId="{893769B0-4BA9-4642-BDF4-BD119ABBDAC4}" srcOrd="0" destOrd="0" parTransId="{A7401DA8-DFE0-47B8-830A-7BA7060D0544}" sibTransId="{C2ED058E-2099-4CBC-B40B-50FBCA93BD1F}"/>
    <dgm:cxn modelId="{C9B939FA-0E8D-4FB3-8D38-2A03238E20A0}" type="presOf" srcId="{893769B0-4BA9-4642-BDF4-BD119ABBDAC4}" destId="{7979E94D-E5FD-4774-8DF6-BD625A6101CB}" srcOrd="0" destOrd="0" presId="urn:microsoft.com/office/officeart/2008/layout/LinedList"/>
    <dgm:cxn modelId="{2261F8E3-2A3C-4D80-9728-C761EFFDF084}" type="presParOf" srcId="{1F6C036E-02EF-435A-8E34-9A0EB1751E88}" destId="{92F5F588-3E5A-4A72-A0A0-C0F2C27AFDE9}" srcOrd="0" destOrd="0" presId="urn:microsoft.com/office/officeart/2008/layout/LinedList"/>
    <dgm:cxn modelId="{8F151098-A130-440E-90F6-D54FC1576E30}" type="presParOf" srcId="{1F6C036E-02EF-435A-8E34-9A0EB1751E88}" destId="{99E8BB57-E6F9-4E0A-B7E5-09F328363A3B}" srcOrd="1" destOrd="0" presId="urn:microsoft.com/office/officeart/2008/layout/LinedList"/>
    <dgm:cxn modelId="{5B507FDE-03DB-494C-A707-578FF7A6C395}" type="presParOf" srcId="{99E8BB57-E6F9-4E0A-B7E5-09F328363A3B}" destId="{7979E94D-E5FD-4774-8DF6-BD625A6101CB}" srcOrd="0" destOrd="0" presId="urn:microsoft.com/office/officeart/2008/layout/LinedList"/>
    <dgm:cxn modelId="{0D9FF378-8014-4B81-91EE-84F02A95BF84}" type="presParOf" srcId="{99E8BB57-E6F9-4E0A-B7E5-09F328363A3B}" destId="{5F7B4B7A-ADAB-4F91-ACD9-3A14A0B28742}" srcOrd="1" destOrd="0" presId="urn:microsoft.com/office/officeart/2008/layout/LinedList"/>
    <dgm:cxn modelId="{485C8535-F674-41B1-A625-4406E168EAFB}" type="presParOf" srcId="{1F6C036E-02EF-435A-8E34-9A0EB1751E88}" destId="{936B15A0-351F-4107-8AC0-BC255DA588D7}" srcOrd="2" destOrd="0" presId="urn:microsoft.com/office/officeart/2008/layout/LinedList"/>
    <dgm:cxn modelId="{B9DBF4EC-379A-4EF9-81D8-20BFFBB0E801}" type="presParOf" srcId="{1F6C036E-02EF-435A-8E34-9A0EB1751E88}" destId="{EB215A0F-60E0-4923-8F07-FCA58423C6D9}" srcOrd="3" destOrd="0" presId="urn:microsoft.com/office/officeart/2008/layout/LinedList"/>
    <dgm:cxn modelId="{D01426A1-7824-42CA-86B3-1C988068D242}" type="presParOf" srcId="{EB215A0F-60E0-4923-8F07-FCA58423C6D9}" destId="{B6CF1CFB-F873-4BFD-B5C2-0DD0C6F267E7}" srcOrd="0" destOrd="0" presId="urn:microsoft.com/office/officeart/2008/layout/LinedList"/>
    <dgm:cxn modelId="{0E5716C7-1CCA-47DE-8E40-AC52215978D6}" type="presParOf" srcId="{EB215A0F-60E0-4923-8F07-FCA58423C6D9}" destId="{4EAF5620-D5B3-4711-AE33-BC5EBC734932}" srcOrd="1" destOrd="0" presId="urn:microsoft.com/office/officeart/2008/layout/LinedList"/>
    <dgm:cxn modelId="{45EDB9BA-D79F-43B3-9328-2467D299D93A}" type="presParOf" srcId="{1F6C036E-02EF-435A-8E34-9A0EB1751E88}" destId="{C9A4ECFA-0891-4605-AA4C-A70A86226B1D}" srcOrd="4" destOrd="0" presId="urn:microsoft.com/office/officeart/2008/layout/LinedList"/>
    <dgm:cxn modelId="{F047148A-36F9-4B6C-99AD-D9D02EE1C250}" type="presParOf" srcId="{1F6C036E-02EF-435A-8E34-9A0EB1751E88}" destId="{AC732ECB-21E7-49AE-80C4-971C975F0BD3}" srcOrd="5" destOrd="0" presId="urn:microsoft.com/office/officeart/2008/layout/LinedList"/>
    <dgm:cxn modelId="{67480A3B-31E0-498E-8486-2698F1B3F1F0}" type="presParOf" srcId="{AC732ECB-21E7-49AE-80C4-971C975F0BD3}" destId="{5FF07280-D1C1-4765-9D81-79B24F5D92B5}" srcOrd="0" destOrd="0" presId="urn:microsoft.com/office/officeart/2008/layout/LinedList"/>
    <dgm:cxn modelId="{03069419-AA65-4376-83F2-864572337813}" type="presParOf" srcId="{AC732ECB-21E7-49AE-80C4-971C975F0BD3}" destId="{B32DFBC3-A46E-4F9B-9FC8-E202964A4FDC}" srcOrd="1" destOrd="0" presId="urn:microsoft.com/office/officeart/2008/layout/LinedList"/>
    <dgm:cxn modelId="{50242671-F597-43A3-BFB7-720C1B6DD5B2}" type="presParOf" srcId="{1F6C036E-02EF-435A-8E34-9A0EB1751E88}" destId="{5CCE4004-7C66-4C2C-A8C7-3431F9C46776}" srcOrd="6" destOrd="0" presId="urn:microsoft.com/office/officeart/2008/layout/LinedList"/>
    <dgm:cxn modelId="{184241D6-A2A0-45B9-BE88-08261846FE5A}" type="presParOf" srcId="{1F6C036E-02EF-435A-8E34-9A0EB1751E88}" destId="{D54DD0E6-9B35-4910-B61A-B22474576DBD}" srcOrd="7" destOrd="0" presId="urn:microsoft.com/office/officeart/2008/layout/LinedList"/>
    <dgm:cxn modelId="{E580A8DB-8A27-4E0E-B88D-8B4F7F7F922D}" type="presParOf" srcId="{D54DD0E6-9B35-4910-B61A-B22474576DBD}" destId="{3EFBF39A-2F11-4C3B-9441-23B852B45587}" srcOrd="0" destOrd="0" presId="urn:microsoft.com/office/officeart/2008/layout/LinedList"/>
    <dgm:cxn modelId="{7AF4ED1E-E01F-4C7E-9EBC-650049FDA930}" type="presParOf" srcId="{D54DD0E6-9B35-4910-B61A-B22474576DBD}" destId="{745FD507-998B-4B80-A558-FDF0DAB534F3}" srcOrd="1" destOrd="0" presId="urn:microsoft.com/office/officeart/2008/layout/LinedList"/>
    <dgm:cxn modelId="{9EA8C557-F94C-4EE7-8845-68A50A3EFC39}" type="presParOf" srcId="{1F6C036E-02EF-435A-8E34-9A0EB1751E88}" destId="{5FF82DA1-A239-4589-B526-B6C8B9AC948F}" srcOrd="8" destOrd="0" presId="urn:microsoft.com/office/officeart/2008/layout/LinedList"/>
    <dgm:cxn modelId="{EA8975E7-CF7C-4866-82CB-A3BD854478D3}" type="presParOf" srcId="{1F6C036E-02EF-435A-8E34-9A0EB1751E88}" destId="{961E1C69-9916-4A79-8C09-0355B5DDA9C6}" srcOrd="9" destOrd="0" presId="urn:microsoft.com/office/officeart/2008/layout/LinedList"/>
    <dgm:cxn modelId="{0DDE89CC-77CF-4651-B672-6564DEB749CF}" type="presParOf" srcId="{961E1C69-9916-4A79-8C09-0355B5DDA9C6}" destId="{F5C02D29-B15D-44A3-970A-D9932BCBF368}" srcOrd="0" destOrd="0" presId="urn:microsoft.com/office/officeart/2008/layout/LinedList"/>
    <dgm:cxn modelId="{7E2C4C73-34E9-4D45-8F60-C0B20434F7DF}" type="presParOf" srcId="{961E1C69-9916-4A79-8C09-0355B5DDA9C6}" destId="{66DEF524-6716-4D98-9A11-2407AEBF81A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229C9A-4CB5-4FDF-955C-6CB53A3BA59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38ED0AB-601D-4F60-832A-E15164F1F3B0}">
      <dgm:prSet/>
      <dgm:spPr/>
      <dgm:t>
        <a:bodyPr/>
        <a:lstStyle/>
        <a:p>
          <a:r>
            <a:rPr lang="en-US" dirty="0"/>
            <a:t>Improved Patient Satisfaction</a:t>
          </a:r>
        </a:p>
      </dgm:t>
    </dgm:pt>
    <dgm:pt modelId="{CAE6AD16-BAC5-4C38-B5B1-B50A6C7F2882}" type="parTrans" cxnId="{DA267F83-E933-4DF9-981F-87A2053E9EFA}">
      <dgm:prSet/>
      <dgm:spPr/>
      <dgm:t>
        <a:bodyPr/>
        <a:lstStyle/>
        <a:p>
          <a:endParaRPr lang="en-US"/>
        </a:p>
      </dgm:t>
    </dgm:pt>
    <dgm:pt modelId="{E20F45C8-065C-4D77-9B33-39C4E5669DF5}" type="sibTrans" cxnId="{DA267F83-E933-4DF9-981F-87A2053E9EFA}">
      <dgm:prSet/>
      <dgm:spPr/>
      <dgm:t>
        <a:bodyPr/>
        <a:lstStyle/>
        <a:p>
          <a:endParaRPr lang="en-US"/>
        </a:p>
      </dgm:t>
    </dgm:pt>
    <dgm:pt modelId="{A172D2DC-A4D9-43ED-A25B-577741B4FA57}">
      <dgm:prSet/>
      <dgm:spPr/>
      <dgm:t>
        <a:bodyPr/>
        <a:lstStyle/>
        <a:p>
          <a:r>
            <a:rPr lang="en-US" dirty="0"/>
            <a:t>Increased Employee Morale </a:t>
          </a:r>
        </a:p>
      </dgm:t>
    </dgm:pt>
    <dgm:pt modelId="{AC314909-889C-46B9-BD8B-7913100DCD45}" type="parTrans" cxnId="{90C3AE97-F6DF-433B-9648-0D786B4944C3}">
      <dgm:prSet/>
      <dgm:spPr/>
      <dgm:t>
        <a:bodyPr/>
        <a:lstStyle/>
        <a:p>
          <a:endParaRPr lang="en-US"/>
        </a:p>
      </dgm:t>
    </dgm:pt>
    <dgm:pt modelId="{949879E1-35F0-4EC6-BC43-4227A157C4AC}" type="sibTrans" cxnId="{90C3AE97-F6DF-433B-9648-0D786B4944C3}">
      <dgm:prSet/>
      <dgm:spPr/>
      <dgm:t>
        <a:bodyPr/>
        <a:lstStyle/>
        <a:p>
          <a:endParaRPr lang="en-US"/>
        </a:p>
      </dgm:t>
    </dgm:pt>
    <dgm:pt modelId="{D19B1B60-497C-4CEE-B533-681812D0BDA4}">
      <dgm:prSet/>
      <dgm:spPr/>
      <dgm:t>
        <a:bodyPr/>
        <a:lstStyle/>
        <a:p>
          <a:pPr rtl="0"/>
          <a:r>
            <a:rPr lang="en-US" dirty="0">
              <a:latin typeface="Gill Sans Nova"/>
            </a:rPr>
            <a:t>Better </a:t>
          </a:r>
          <a:r>
            <a:rPr lang="en-US" dirty="0"/>
            <a:t> Quality Care</a:t>
          </a:r>
          <a:r>
            <a:rPr lang="en-US" dirty="0">
              <a:latin typeface="Gill Sans Nova"/>
            </a:rPr>
            <a:t> Outcomes</a:t>
          </a:r>
          <a:endParaRPr lang="en-US" dirty="0"/>
        </a:p>
      </dgm:t>
    </dgm:pt>
    <dgm:pt modelId="{8C0B3B2B-5209-4E75-BC6D-C2CDA38BE142}" type="parTrans" cxnId="{8CD55E0B-3AF9-47E7-9208-1959839F492A}">
      <dgm:prSet/>
      <dgm:spPr/>
      <dgm:t>
        <a:bodyPr/>
        <a:lstStyle/>
        <a:p>
          <a:endParaRPr lang="en-US"/>
        </a:p>
      </dgm:t>
    </dgm:pt>
    <dgm:pt modelId="{40BA2088-9E77-437E-A754-772F254D17D9}" type="sibTrans" cxnId="{8CD55E0B-3AF9-47E7-9208-1959839F492A}">
      <dgm:prSet/>
      <dgm:spPr/>
      <dgm:t>
        <a:bodyPr/>
        <a:lstStyle/>
        <a:p>
          <a:endParaRPr lang="en-US"/>
        </a:p>
      </dgm:t>
    </dgm:pt>
    <dgm:pt modelId="{E585655A-A7CF-4B5F-9D0F-87B36C280447}">
      <dgm:prSet/>
      <dgm:spPr/>
      <dgm:t>
        <a:bodyPr/>
        <a:lstStyle/>
        <a:p>
          <a:r>
            <a:rPr lang="en-US" dirty="0"/>
            <a:t>Reduced Nurse Staff Turn-Over</a:t>
          </a:r>
        </a:p>
      </dgm:t>
    </dgm:pt>
    <dgm:pt modelId="{45B70F2D-B164-4090-AF85-1C806B31AD27}" type="parTrans" cxnId="{8439ED36-3AE5-47DF-AA92-4BAD39D4000B}">
      <dgm:prSet/>
      <dgm:spPr/>
      <dgm:t>
        <a:bodyPr/>
        <a:lstStyle/>
        <a:p>
          <a:endParaRPr lang="en-US"/>
        </a:p>
      </dgm:t>
    </dgm:pt>
    <dgm:pt modelId="{8A8F6C38-41CE-4032-9222-1150D1A76A6D}" type="sibTrans" cxnId="{8439ED36-3AE5-47DF-AA92-4BAD39D4000B}">
      <dgm:prSet/>
      <dgm:spPr/>
      <dgm:t>
        <a:bodyPr/>
        <a:lstStyle/>
        <a:p>
          <a:endParaRPr lang="en-US"/>
        </a:p>
      </dgm:t>
    </dgm:pt>
    <dgm:pt modelId="{9468A118-9E43-47C2-BE17-33375B13E8D4}">
      <dgm:prSet/>
      <dgm:spPr/>
      <dgm:t>
        <a:bodyPr/>
        <a:lstStyle/>
        <a:p>
          <a:r>
            <a:rPr lang="en-US" dirty="0"/>
            <a:t>Reduce Cost of Hire </a:t>
          </a:r>
        </a:p>
      </dgm:t>
    </dgm:pt>
    <dgm:pt modelId="{52346235-864A-4834-B9BA-524905577BFE}" type="parTrans" cxnId="{14BD79E4-8538-4197-90CC-7948A7F003AF}">
      <dgm:prSet/>
      <dgm:spPr/>
      <dgm:t>
        <a:bodyPr/>
        <a:lstStyle/>
        <a:p>
          <a:endParaRPr lang="en-US"/>
        </a:p>
      </dgm:t>
    </dgm:pt>
    <dgm:pt modelId="{8CE78D45-026D-4FD9-B415-C7E789E8AF73}" type="sibTrans" cxnId="{14BD79E4-8538-4197-90CC-7948A7F003AF}">
      <dgm:prSet/>
      <dgm:spPr/>
      <dgm:t>
        <a:bodyPr/>
        <a:lstStyle/>
        <a:p>
          <a:endParaRPr lang="en-US"/>
        </a:p>
      </dgm:t>
    </dgm:pt>
    <dgm:pt modelId="{0005784D-53C5-4A8D-A80E-8B30B5DE4C4F}">
      <dgm:prSet/>
      <dgm:spPr/>
      <dgm:t>
        <a:bodyPr/>
        <a:lstStyle/>
        <a:p>
          <a:r>
            <a:rPr lang="en-US" dirty="0"/>
            <a:t>Higher Compliance Rating </a:t>
          </a:r>
        </a:p>
      </dgm:t>
    </dgm:pt>
    <dgm:pt modelId="{16B1B22D-CFE9-4B78-886F-6A69673FB620}" type="parTrans" cxnId="{17C23C07-5ABF-42C8-8DD2-4CA628E2A094}">
      <dgm:prSet/>
      <dgm:spPr/>
      <dgm:t>
        <a:bodyPr/>
        <a:lstStyle/>
        <a:p>
          <a:endParaRPr lang="en-US"/>
        </a:p>
      </dgm:t>
    </dgm:pt>
    <dgm:pt modelId="{C10B893F-28B4-48EC-AA6E-A18A1B8A770B}" type="sibTrans" cxnId="{17C23C07-5ABF-42C8-8DD2-4CA628E2A094}">
      <dgm:prSet/>
      <dgm:spPr/>
      <dgm:t>
        <a:bodyPr/>
        <a:lstStyle/>
        <a:p>
          <a:endParaRPr lang="en-US"/>
        </a:p>
      </dgm:t>
    </dgm:pt>
    <dgm:pt modelId="{8E368ED3-10B6-4A68-9C7E-3E74EC1B1712}" type="pres">
      <dgm:prSet presAssocID="{74229C9A-4CB5-4FDF-955C-6CB53A3BA59E}" presName="diagram" presStyleCnt="0">
        <dgm:presLayoutVars>
          <dgm:dir/>
          <dgm:resizeHandles val="exact"/>
        </dgm:presLayoutVars>
      </dgm:prSet>
      <dgm:spPr/>
    </dgm:pt>
    <dgm:pt modelId="{960ECD94-9409-4A85-BC6D-DE8FE924C287}" type="pres">
      <dgm:prSet presAssocID="{C38ED0AB-601D-4F60-832A-E15164F1F3B0}" presName="node" presStyleLbl="node1" presStyleIdx="0" presStyleCnt="6">
        <dgm:presLayoutVars>
          <dgm:bulletEnabled val="1"/>
        </dgm:presLayoutVars>
      </dgm:prSet>
      <dgm:spPr/>
    </dgm:pt>
    <dgm:pt modelId="{238E20D8-5147-413E-9D5C-F6934698CE36}" type="pres">
      <dgm:prSet presAssocID="{E20F45C8-065C-4D77-9B33-39C4E5669DF5}" presName="sibTrans" presStyleCnt="0"/>
      <dgm:spPr/>
    </dgm:pt>
    <dgm:pt modelId="{61DFF999-80DA-4CC4-8570-66D1F34D56D6}" type="pres">
      <dgm:prSet presAssocID="{A172D2DC-A4D9-43ED-A25B-577741B4FA57}" presName="node" presStyleLbl="node1" presStyleIdx="1" presStyleCnt="6">
        <dgm:presLayoutVars>
          <dgm:bulletEnabled val="1"/>
        </dgm:presLayoutVars>
      </dgm:prSet>
      <dgm:spPr/>
    </dgm:pt>
    <dgm:pt modelId="{90924AD7-4EAD-4CF1-A584-5AC83A63A6C7}" type="pres">
      <dgm:prSet presAssocID="{949879E1-35F0-4EC6-BC43-4227A157C4AC}" presName="sibTrans" presStyleCnt="0"/>
      <dgm:spPr/>
    </dgm:pt>
    <dgm:pt modelId="{38995966-BB58-4883-B115-76112847687E}" type="pres">
      <dgm:prSet presAssocID="{D19B1B60-497C-4CEE-B533-681812D0BDA4}" presName="node" presStyleLbl="node1" presStyleIdx="2" presStyleCnt="6">
        <dgm:presLayoutVars>
          <dgm:bulletEnabled val="1"/>
        </dgm:presLayoutVars>
      </dgm:prSet>
      <dgm:spPr/>
    </dgm:pt>
    <dgm:pt modelId="{BF0B7C3B-931C-406D-9041-E7FDFF6CE990}" type="pres">
      <dgm:prSet presAssocID="{40BA2088-9E77-437E-A754-772F254D17D9}" presName="sibTrans" presStyleCnt="0"/>
      <dgm:spPr/>
    </dgm:pt>
    <dgm:pt modelId="{F09B8204-0EBB-4A68-A51E-A133F73A3C4C}" type="pres">
      <dgm:prSet presAssocID="{E585655A-A7CF-4B5F-9D0F-87B36C280447}" presName="node" presStyleLbl="node1" presStyleIdx="3" presStyleCnt="6">
        <dgm:presLayoutVars>
          <dgm:bulletEnabled val="1"/>
        </dgm:presLayoutVars>
      </dgm:prSet>
      <dgm:spPr/>
    </dgm:pt>
    <dgm:pt modelId="{3EF097FD-C306-4596-93A0-A65FB8C1DA69}" type="pres">
      <dgm:prSet presAssocID="{8A8F6C38-41CE-4032-9222-1150D1A76A6D}" presName="sibTrans" presStyleCnt="0"/>
      <dgm:spPr/>
    </dgm:pt>
    <dgm:pt modelId="{E9950DC9-6293-4634-A8E1-4B85EDEB9D1B}" type="pres">
      <dgm:prSet presAssocID="{9468A118-9E43-47C2-BE17-33375B13E8D4}" presName="node" presStyleLbl="node1" presStyleIdx="4" presStyleCnt="6">
        <dgm:presLayoutVars>
          <dgm:bulletEnabled val="1"/>
        </dgm:presLayoutVars>
      </dgm:prSet>
      <dgm:spPr/>
    </dgm:pt>
    <dgm:pt modelId="{091155CF-7391-4D9A-9D68-573CD644F111}" type="pres">
      <dgm:prSet presAssocID="{8CE78D45-026D-4FD9-B415-C7E789E8AF73}" presName="sibTrans" presStyleCnt="0"/>
      <dgm:spPr/>
    </dgm:pt>
    <dgm:pt modelId="{9DB3097E-2AEB-4C66-9B0B-C72AD53C8224}" type="pres">
      <dgm:prSet presAssocID="{0005784D-53C5-4A8D-A80E-8B30B5DE4C4F}" presName="node" presStyleLbl="node1" presStyleIdx="5" presStyleCnt="6">
        <dgm:presLayoutVars>
          <dgm:bulletEnabled val="1"/>
        </dgm:presLayoutVars>
      </dgm:prSet>
      <dgm:spPr/>
    </dgm:pt>
  </dgm:ptLst>
  <dgm:cxnLst>
    <dgm:cxn modelId="{17C23C07-5ABF-42C8-8DD2-4CA628E2A094}" srcId="{74229C9A-4CB5-4FDF-955C-6CB53A3BA59E}" destId="{0005784D-53C5-4A8D-A80E-8B30B5DE4C4F}" srcOrd="5" destOrd="0" parTransId="{16B1B22D-CFE9-4B78-886F-6A69673FB620}" sibTransId="{C10B893F-28B4-48EC-AA6E-A18A1B8A770B}"/>
    <dgm:cxn modelId="{8CD55E0B-3AF9-47E7-9208-1959839F492A}" srcId="{74229C9A-4CB5-4FDF-955C-6CB53A3BA59E}" destId="{D19B1B60-497C-4CEE-B533-681812D0BDA4}" srcOrd="2" destOrd="0" parTransId="{8C0B3B2B-5209-4E75-BC6D-C2CDA38BE142}" sibTransId="{40BA2088-9E77-437E-A754-772F254D17D9}"/>
    <dgm:cxn modelId="{03038920-B908-4F74-857F-F7D59FC69A39}" type="presOf" srcId="{9468A118-9E43-47C2-BE17-33375B13E8D4}" destId="{E9950DC9-6293-4634-A8E1-4B85EDEB9D1B}" srcOrd="0" destOrd="0" presId="urn:microsoft.com/office/officeart/2005/8/layout/default"/>
    <dgm:cxn modelId="{EA68332E-73A6-49E6-BD20-9EDACDD2B1AC}" type="presOf" srcId="{D19B1B60-497C-4CEE-B533-681812D0BDA4}" destId="{38995966-BB58-4883-B115-76112847687E}" srcOrd="0" destOrd="0" presId="urn:microsoft.com/office/officeart/2005/8/layout/default"/>
    <dgm:cxn modelId="{8439ED36-3AE5-47DF-AA92-4BAD39D4000B}" srcId="{74229C9A-4CB5-4FDF-955C-6CB53A3BA59E}" destId="{E585655A-A7CF-4B5F-9D0F-87B36C280447}" srcOrd="3" destOrd="0" parTransId="{45B70F2D-B164-4090-AF85-1C806B31AD27}" sibTransId="{8A8F6C38-41CE-4032-9222-1150D1A76A6D}"/>
    <dgm:cxn modelId="{6B722F48-3A6F-4259-BD7C-3CA053FBF940}" type="presOf" srcId="{0005784D-53C5-4A8D-A80E-8B30B5DE4C4F}" destId="{9DB3097E-2AEB-4C66-9B0B-C72AD53C8224}" srcOrd="0" destOrd="0" presId="urn:microsoft.com/office/officeart/2005/8/layout/default"/>
    <dgm:cxn modelId="{1B535D53-4119-4692-9BD9-221B45210DCB}" type="presOf" srcId="{C38ED0AB-601D-4F60-832A-E15164F1F3B0}" destId="{960ECD94-9409-4A85-BC6D-DE8FE924C287}" srcOrd="0" destOrd="0" presId="urn:microsoft.com/office/officeart/2005/8/layout/default"/>
    <dgm:cxn modelId="{7897D479-7E3D-4208-92DD-8A07E4F00486}" type="presOf" srcId="{74229C9A-4CB5-4FDF-955C-6CB53A3BA59E}" destId="{8E368ED3-10B6-4A68-9C7E-3E74EC1B1712}" srcOrd="0" destOrd="0" presId="urn:microsoft.com/office/officeart/2005/8/layout/default"/>
    <dgm:cxn modelId="{DA267F83-E933-4DF9-981F-87A2053E9EFA}" srcId="{74229C9A-4CB5-4FDF-955C-6CB53A3BA59E}" destId="{C38ED0AB-601D-4F60-832A-E15164F1F3B0}" srcOrd="0" destOrd="0" parTransId="{CAE6AD16-BAC5-4C38-B5B1-B50A6C7F2882}" sibTransId="{E20F45C8-065C-4D77-9B33-39C4E5669DF5}"/>
    <dgm:cxn modelId="{90C3AE97-F6DF-433B-9648-0D786B4944C3}" srcId="{74229C9A-4CB5-4FDF-955C-6CB53A3BA59E}" destId="{A172D2DC-A4D9-43ED-A25B-577741B4FA57}" srcOrd="1" destOrd="0" parTransId="{AC314909-889C-46B9-BD8B-7913100DCD45}" sibTransId="{949879E1-35F0-4EC6-BC43-4227A157C4AC}"/>
    <dgm:cxn modelId="{40149FA2-5C24-43BE-87B2-E1757FF43E58}" type="presOf" srcId="{A172D2DC-A4D9-43ED-A25B-577741B4FA57}" destId="{61DFF999-80DA-4CC4-8570-66D1F34D56D6}" srcOrd="0" destOrd="0" presId="urn:microsoft.com/office/officeart/2005/8/layout/default"/>
    <dgm:cxn modelId="{4161DBA2-8873-4279-9AB5-2E3A6B48B874}" type="presOf" srcId="{E585655A-A7CF-4B5F-9D0F-87B36C280447}" destId="{F09B8204-0EBB-4A68-A51E-A133F73A3C4C}" srcOrd="0" destOrd="0" presId="urn:microsoft.com/office/officeart/2005/8/layout/default"/>
    <dgm:cxn modelId="{14BD79E4-8538-4197-90CC-7948A7F003AF}" srcId="{74229C9A-4CB5-4FDF-955C-6CB53A3BA59E}" destId="{9468A118-9E43-47C2-BE17-33375B13E8D4}" srcOrd="4" destOrd="0" parTransId="{52346235-864A-4834-B9BA-524905577BFE}" sibTransId="{8CE78D45-026D-4FD9-B415-C7E789E8AF73}"/>
    <dgm:cxn modelId="{DDB1FBE8-3471-41F1-B8DC-3E94D2663A77}" type="presParOf" srcId="{8E368ED3-10B6-4A68-9C7E-3E74EC1B1712}" destId="{960ECD94-9409-4A85-BC6D-DE8FE924C287}" srcOrd="0" destOrd="0" presId="urn:microsoft.com/office/officeart/2005/8/layout/default"/>
    <dgm:cxn modelId="{F0780052-FC4E-4D01-BF31-8669E48A6513}" type="presParOf" srcId="{8E368ED3-10B6-4A68-9C7E-3E74EC1B1712}" destId="{238E20D8-5147-413E-9D5C-F6934698CE36}" srcOrd="1" destOrd="0" presId="urn:microsoft.com/office/officeart/2005/8/layout/default"/>
    <dgm:cxn modelId="{04EB9D55-04BB-4438-AFC2-68C17FE5C56D}" type="presParOf" srcId="{8E368ED3-10B6-4A68-9C7E-3E74EC1B1712}" destId="{61DFF999-80DA-4CC4-8570-66D1F34D56D6}" srcOrd="2" destOrd="0" presId="urn:microsoft.com/office/officeart/2005/8/layout/default"/>
    <dgm:cxn modelId="{5DDC05B1-FBF8-49FD-9F89-03C8F26733AB}" type="presParOf" srcId="{8E368ED3-10B6-4A68-9C7E-3E74EC1B1712}" destId="{90924AD7-4EAD-4CF1-A584-5AC83A63A6C7}" srcOrd="3" destOrd="0" presId="urn:microsoft.com/office/officeart/2005/8/layout/default"/>
    <dgm:cxn modelId="{7F37CEC3-004A-463F-BCDE-88FC44178C52}" type="presParOf" srcId="{8E368ED3-10B6-4A68-9C7E-3E74EC1B1712}" destId="{38995966-BB58-4883-B115-76112847687E}" srcOrd="4" destOrd="0" presId="urn:microsoft.com/office/officeart/2005/8/layout/default"/>
    <dgm:cxn modelId="{C95BA0EF-679F-4D9C-8F09-0229A2754574}" type="presParOf" srcId="{8E368ED3-10B6-4A68-9C7E-3E74EC1B1712}" destId="{BF0B7C3B-931C-406D-9041-E7FDFF6CE990}" srcOrd="5" destOrd="0" presId="urn:microsoft.com/office/officeart/2005/8/layout/default"/>
    <dgm:cxn modelId="{05EA7699-3353-4E00-BDB6-53C2955FD085}" type="presParOf" srcId="{8E368ED3-10B6-4A68-9C7E-3E74EC1B1712}" destId="{F09B8204-0EBB-4A68-A51E-A133F73A3C4C}" srcOrd="6" destOrd="0" presId="urn:microsoft.com/office/officeart/2005/8/layout/default"/>
    <dgm:cxn modelId="{43193D9F-6AAA-496E-8571-F0EE84BC92C5}" type="presParOf" srcId="{8E368ED3-10B6-4A68-9C7E-3E74EC1B1712}" destId="{3EF097FD-C306-4596-93A0-A65FB8C1DA69}" srcOrd="7" destOrd="0" presId="urn:microsoft.com/office/officeart/2005/8/layout/default"/>
    <dgm:cxn modelId="{6802832F-7BCF-4CA7-AF86-116ACE473F24}" type="presParOf" srcId="{8E368ED3-10B6-4A68-9C7E-3E74EC1B1712}" destId="{E9950DC9-6293-4634-A8E1-4B85EDEB9D1B}" srcOrd="8" destOrd="0" presId="urn:microsoft.com/office/officeart/2005/8/layout/default"/>
    <dgm:cxn modelId="{A018A1DB-119A-4FB9-B91C-E5CA861F323A}" type="presParOf" srcId="{8E368ED3-10B6-4A68-9C7E-3E74EC1B1712}" destId="{091155CF-7391-4D9A-9D68-573CD644F111}" srcOrd="9" destOrd="0" presId="urn:microsoft.com/office/officeart/2005/8/layout/default"/>
    <dgm:cxn modelId="{550C6483-A9E4-4F67-B8AB-F75443A8FA29}" type="presParOf" srcId="{8E368ED3-10B6-4A68-9C7E-3E74EC1B1712}" destId="{9DB3097E-2AEB-4C66-9B0B-C72AD53C822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35000F-6DE4-4046-B9E1-D29C00D6558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C68A01F-0B18-400B-93D1-922B77E8AF44}">
      <dgm:prSet/>
      <dgm:spPr/>
      <dgm:t>
        <a:bodyPr/>
        <a:lstStyle/>
        <a:p>
          <a:pPr rtl="0"/>
          <a:r>
            <a:rPr lang="en-US" dirty="0"/>
            <a:t>Short staffing?</a:t>
          </a:r>
          <a:r>
            <a:rPr lang="en-US" dirty="0">
              <a:latin typeface="Gill Sans Nova"/>
            </a:rPr>
            <a:t> Or Nurses retiring? </a:t>
          </a:r>
          <a:endParaRPr lang="en-US" dirty="0"/>
        </a:p>
      </dgm:t>
    </dgm:pt>
    <dgm:pt modelId="{A7FD6EDD-FA13-4E1D-9022-DFBFB14ACF58}" type="parTrans" cxnId="{6FE88E66-6055-4BBC-BF15-7D90DB2C85BC}">
      <dgm:prSet/>
      <dgm:spPr/>
      <dgm:t>
        <a:bodyPr/>
        <a:lstStyle/>
        <a:p>
          <a:endParaRPr lang="en-US"/>
        </a:p>
      </dgm:t>
    </dgm:pt>
    <dgm:pt modelId="{2DE74760-E192-49B8-9B60-ADC0D4615083}" type="sibTrans" cxnId="{6FE88E66-6055-4BBC-BF15-7D90DB2C85BC}">
      <dgm:prSet/>
      <dgm:spPr/>
      <dgm:t>
        <a:bodyPr/>
        <a:lstStyle/>
        <a:p>
          <a:endParaRPr lang="en-US"/>
        </a:p>
      </dgm:t>
    </dgm:pt>
    <dgm:pt modelId="{DFE88E9A-FC0B-4DB8-97AB-D4E5A28B96CF}">
      <dgm:prSet/>
      <dgm:spPr/>
      <dgm:t>
        <a:bodyPr/>
        <a:lstStyle/>
        <a:p>
          <a:r>
            <a:rPr lang="en-US" dirty="0"/>
            <a:t>Lower staff satisfaction and morale?</a:t>
          </a:r>
        </a:p>
      </dgm:t>
    </dgm:pt>
    <dgm:pt modelId="{ED3B5356-8A89-4216-9996-6D23CD184EC9}" type="parTrans" cxnId="{8E5E54BC-2FCE-42EE-BD99-C01165BF879E}">
      <dgm:prSet/>
      <dgm:spPr/>
      <dgm:t>
        <a:bodyPr/>
        <a:lstStyle/>
        <a:p>
          <a:endParaRPr lang="en-US"/>
        </a:p>
      </dgm:t>
    </dgm:pt>
    <dgm:pt modelId="{0E8F9C7E-1F39-4D21-A94D-1710BE8C1CCA}" type="sibTrans" cxnId="{8E5E54BC-2FCE-42EE-BD99-C01165BF879E}">
      <dgm:prSet/>
      <dgm:spPr/>
      <dgm:t>
        <a:bodyPr/>
        <a:lstStyle/>
        <a:p>
          <a:endParaRPr lang="en-US"/>
        </a:p>
      </dgm:t>
    </dgm:pt>
    <dgm:pt modelId="{4918C720-57FE-4BD7-B4FE-44ABFD380FF6}">
      <dgm:prSet/>
      <dgm:spPr/>
      <dgm:t>
        <a:bodyPr/>
        <a:lstStyle/>
        <a:p>
          <a:pPr rtl="0"/>
          <a:r>
            <a:rPr lang="en-US" dirty="0"/>
            <a:t>Poor </a:t>
          </a:r>
          <a:r>
            <a:rPr lang="en-US" dirty="0">
              <a:latin typeface="Gill Sans Nova"/>
            </a:rPr>
            <a:t>quality  of care secondary</a:t>
          </a:r>
          <a:r>
            <a:rPr lang="en-US" dirty="0"/>
            <a:t> to increase patient</a:t>
          </a:r>
          <a:r>
            <a:rPr lang="en-US" dirty="0">
              <a:latin typeface="Gill Sans Nova"/>
            </a:rPr>
            <a:t> : </a:t>
          </a:r>
          <a:r>
            <a:rPr lang="en-US" dirty="0"/>
            <a:t>nurse ratio? </a:t>
          </a:r>
        </a:p>
      </dgm:t>
    </dgm:pt>
    <dgm:pt modelId="{B7974BA5-CE6D-41BC-888A-D61229C92177}" type="parTrans" cxnId="{61F59B4A-C710-45AD-90BE-5C53A780B68C}">
      <dgm:prSet/>
      <dgm:spPr/>
      <dgm:t>
        <a:bodyPr/>
        <a:lstStyle/>
        <a:p>
          <a:endParaRPr lang="en-US"/>
        </a:p>
      </dgm:t>
    </dgm:pt>
    <dgm:pt modelId="{22A5EAF8-301B-4C71-B258-69C810CDFF95}" type="sibTrans" cxnId="{61F59B4A-C710-45AD-90BE-5C53A780B68C}">
      <dgm:prSet/>
      <dgm:spPr/>
      <dgm:t>
        <a:bodyPr/>
        <a:lstStyle/>
        <a:p>
          <a:endParaRPr lang="en-US"/>
        </a:p>
      </dgm:t>
    </dgm:pt>
    <dgm:pt modelId="{59CB5A25-C01A-457C-8F13-9A6B7DC60C21}">
      <dgm:prSet/>
      <dgm:spPr/>
      <dgm:t>
        <a:bodyPr/>
        <a:lstStyle/>
        <a:p>
          <a:r>
            <a:rPr lang="en-US" dirty="0"/>
            <a:t>Increasing hospital readmissions?</a:t>
          </a:r>
        </a:p>
      </dgm:t>
    </dgm:pt>
    <dgm:pt modelId="{41DFC875-EA45-4F93-8B3B-B9AAAA39E1BB}" type="parTrans" cxnId="{99EDAC80-4637-480D-A1B2-77FB97D65832}">
      <dgm:prSet/>
      <dgm:spPr/>
      <dgm:t>
        <a:bodyPr/>
        <a:lstStyle/>
        <a:p>
          <a:endParaRPr lang="en-US"/>
        </a:p>
      </dgm:t>
    </dgm:pt>
    <dgm:pt modelId="{837F404D-E675-4333-A812-BB991700C0DE}" type="sibTrans" cxnId="{99EDAC80-4637-480D-A1B2-77FB97D65832}">
      <dgm:prSet/>
      <dgm:spPr/>
      <dgm:t>
        <a:bodyPr/>
        <a:lstStyle/>
        <a:p>
          <a:endParaRPr lang="en-US"/>
        </a:p>
      </dgm:t>
    </dgm:pt>
    <dgm:pt modelId="{1BBE809E-9FC2-4B26-B62C-A366D8B10A73}">
      <dgm:prSet/>
      <dgm:spPr/>
      <dgm:t>
        <a:bodyPr/>
        <a:lstStyle/>
        <a:p>
          <a:r>
            <a:rPr lang="en-US" dirty="0"/>
            <a:t>Using temporary staffing or traveling nurses to fill the gaps?</a:t>
          </a:r>
        </a:p>
      </dgm:t>
    </dgm:pt>
    <dgm:pt modelId="{5D8E8601-F6E7-4DBE-89E7-6C0D34B93A4C}" type="parTrans" cxnId="{D39E4403-A722-449E-87EE-30FE164C525C}">
      <dgm:prSet/>
      <dgm:spPr/>
      <dgm:t>
        <a:bodyPr/>
        <a:lstStyle/>
        <a:p>
          <a:endParaRPr lang="en-US"/>
        </a:p>
      </dgm:t>
    </dgm:pt>
    <dgm:pt modelId="{B4ED3C52-96BC-415F-AA28-A4202FAEE7DF}" type="sibTrans" cxnId="{D39E4403-A722-449E-87EE-30FE164C525C}">
      <dgm:prSet/>
      <dgm:spPr/>
      <dgm:t>
        <a:bodyPr/>
        <a:lstStyle/>
        <a:p>
          <a:endParaRPr lang="en-US"/>
        </a:p>
      </dgm:t>
    </dgm:pt>
    <dgm:pt modelId="{D5553605-7FE7-4D8E-937B-9A556943F71B}" type="pres">
      <dgm:prSet presAssocID="{2635000F-6DE4-4046-B9E1-D29C00D65581}" presName="linear" presStyleCnt="0">
        <dgm:presLayoutVars>
          <dgm:animLvl val="lvl"/>
          <dgm:resizeHandles val="exact"/>
        </dgm:presLayoutVars>
      </dgm:prSet>
      <dgm:spPr/>
    </dgm:pt>
    <dgm:pt modelId="{72274D7C-40BB-4A65-B783-DE49F63DC7F8}" type="pres">
      <dgm:prSet presAssocID="{3C68A01F-0B18-400B-93D1-922B77E8AF4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DF74206-819C-463E-90B7-D85D5CFA0E9B}" type="pres">
      <dgm:prSet presAssocID="{2DE74760-E192-49B8-9B60-ADC0D4615083}" presName="spacer" presStyleCnt="0"/>
      <dgm:spPr/>
    </dgm:pt>
    <dgm:pt modelId="{5F21C971-FC6D-488D-9E87-750A72793C01}" type="pres">
      <dgm:prSet presAssocID="{DFE88E9A-FC0B-4DB8-97AB-D4E5A28B96C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0BD2D92-6CB5-454A-99AA-FB4764E5AB41}" type="pres">
      <dgm:prSet presAssocID="{0E8F9C7E-1F39-4D21-A94D-1710BE8C1CCA}" presName="spacer" presStyleCnt="0"/>
      <dgm:spPr/>
    </dgm:pt>
    <dgm:pt modelId="{628515D9-4F56-45E2-8B45-CEC853ACF8E8}" type="pres">
      <dgm:prSet presAssocID="{4918C720-57FE-4BD7-B4FE-44ABFD380FF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0A08D00-8588-4B4F-AEBF-31B851453F11}" type="pres">
      <dgm:prSet presAssocID="{22A5EAF8-301B-4C71-B258-69C810CDFF95}" presName="spacer" presStyleCnt="0"/>
      <dgm:spPr/>
    </dgm:pt>
    <dgm:pt modelId="{8459A86B-A7BB-4E02-AC9E-43EACCC99146}" type="pres">
      <dgm:prSet presAssocID="{59CB5A25-C01A-457C-8F13-9A6B7DC60C2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4276C5B-6D88-4EA3-A19C-92E7E40526FD}" type="pres">
      <dgm:prSet presAssocID="{837F404D-E675-4333-A812-BB991700C0DE}" presName="spacer" presStyleCnt="0"/>
      <dgm:spPr/>
    </dgm:pt>
    <dgm:pt modelId="{2F14464D-7305-4ECD-8E2B-F90497946199}" type="pres">
      <dgm:prSet presAssocID="{1BBE809E-9FC2-4B26-B62C-A366D8B10A7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39E4403-A722-449E-87EE-30FE164C525C}" srcId="{2635000F-6DE4-4046-B9E1-D29C00D65581}" destId="{1BBE809E-9FC2-4B26-B62C-A366D8B10A73}" srcOrd="4" destOrd="0" parTransId="{5D8E8601-F6E7-4DBE-89E7-6C0D34B93A4C}" sibTransId="{B4ED3C52-96BC-415F-AA28-A4202FAEE7DF}"/>
    <dgm:cxn modelId="{F14F0516-11F6-4F07-8F3A-7093F57A31EE}" type="presOf" srcId="{2635000F-6DE4-4046-B9E1-D29C00D65581}" destId="{D5553605-7FE7-4D8E-937B-9A556943F71B}" srcOrd="0" destOrd="0" presId="urn:microsoft.com/office/officeart/2005/8/layout/vList2"/>
    <dgm:cxn modelId="{E60EE361-77F9-40E1-84FB-8D6A23098AB6}" type="presOf" srcId="{DFE88E9A-FC0B-4DB8-97AB-D4E5A28B96CF}" destId="{5F21C971-FC6D-488D-9E87-750A72793C01}" srcOrd="0" destOrd="0" presId="urn:microsoft.com/office/officeart/2005/8/layout/vList2"/>
    <dgm:cxn modelId="{6FE88E66-6055-4BBC-BF15-7D90DB2C85BC}" srcId="{2635000F-6DE4-4046-B9E1-D29C00D65581}" destId="{3C68A01F-0B18-400B-93D1-922B77E8AF44}" srcOrd="0" destOrd="0" parTransId="{A7FD6EDD-FA13-4E1D-9022-DFBFB14ACF58}" sibTransId="{2DE74760-E192-49B8-9B60-ADC0D4615083}"/>
    <dgm:cxn modelId="{61F59B4A-C710-45AD-90BE-5C53A780B68C}" srcId="{2635000F-6DE4-4046-B9E1-D29C00D65581}" destId="{4918C720-57FE-4BD7-B4FE-44ABFD380FF6}" srcOrd="2" destOrd="0" parTransId="{B7974BA5-CE6D-41BC-888A-D61229C92177}" sibTransId="{22A5EAF8-301B-4C71-B258-69C810CDFF95}"/>
    <dgm:cxn modelId="{779EE24F-7D99-45CF-BC7B-01C56BD4C257}" type="presOf" srcId="{3C68A01F-0B18-400B-93D1-922B77E8AF44}" destId="{72274D7C-40BB-4A65-B783-DE49F63DC7F8}" srcOrd="0" destOrd="0" presId="urn:microsoft.com/office/officeart/2005/8/layout/vList2"/>
    <dgm:cxn modelId="{99EDAC80-4637-480D-A1B2-77FB97D65832}" srcId="{2635000F-6DE4-4046-B9E1-D29C00D65581}" destId="{59CB5A25-C01A-457C-8F13-9A6B7DC60C21}" srcOrd="3" destOrd="0" parTransId="{41DFC875-EA45-4F93-8B3B-B9AAAA39E1BB}" sibTransId="{837F404D-E675-4333-A812-BB991700C0DE}"/>
    <dgm:cxn modelId="{8E5E54BC-2FCE-42EE-BD99-C01165BF879E}" srcId="{2635000F-6DE4-4046-B9E1-D29C00D65581}" destId="{DFE88E9A-FC0B-4DB8-97AB-D4E5A28B96CF}" srcOrd="1" destOrd="0" parTransId="{ED3B5356-8A89-4216-9996-6D23CD184EC9}" sibTransId="{0E8F9C7E-1F39-4D21-A94D-1710BE8C1CCA}"/>
    <dgm:cxn modelId="{D1638BC0-3DFA-4255-AB22-5E9265D0328A}" type="presOf" srcId="{4918C720-57FE-4BD7-B4FE-44ABFD380FF6}" destId="{628515D9-4F56-45E2-8B45-CEC853ACF8E8}" srcOrd="0" destOrd="0" presId="urn:microsoft.com/office/officeart/2005/8/layout/vList2"/>
    <dgm:cxn modelId="{9F63F9EB-9ED0-4307-BA23-AABD6C17E9EA}" type="presOf" srcId="{59CB5A25-C01A-457C-8F13-9A6B7DC60C21}" destId="{8459A86B-A7BB-4E02-AC9E-43EACCC99146}" srcOrd="0" destOrd="0" presId="urn:microsoft.com/office/officeart/2005/8/layout/vList2"/>
    <dgm:cxn modelId="{2B9169F3-62B4-47EB-B8C1-F059814A9614}" type="presOf" srcId="{1BBE809E-9FC2-4B26-B62C-A366D8B10A73}" destId="{2F14464D-7305-4ECD-8E2B-F90497946199}" srcOrd="0" destOrd="0" presId="urn:microsoft.com/office/officeart/2005/8/layout/vList2"/>
    <dgm:cxn modelId="{7AE8A5EC-2EDB-4146-9688-43880D0A5D1C}" type="presParOf" srcId="{D5553605-7FE7-4D8E-937B-9A556943F71B}" destId="{72274D7C-40BB-4A65-B783-DE49F63DC7F8}" srcOrd="0" destOrd="0" presId="urn:microsoft.com/office/officeart/2005/8/layout/vList2"/>
    <dgm:cxn modelId="{BB3DDE04-CFAB-4CF8-BD52-2FFC3903CDDC}" type="presParOf" srcId="{D5553605-7FE7-4D8E-937B-9A556943F71B}" destId="{2DF74206-819C-463E-90B7-D85D5CFA0E9B}" srcOrd="1" destOrd="0" presId="urn:microsoft.com/office/officeart/2005/8/layout/vList2"/>
    <dgm:cxn modelId="{04135726-266B-4E83-ABFD-DF12A5456F58}" type="presParOf" srcId="{D5553605-7FE7-4D8E-937B-9A556943F71B}" destId="{5F21C971-FC6D-488D-9E87-750A72793C01}" srcOrd="2" destOrd="0" presId="urn:microsoft.com/office/officeart/2005/8/layout/vList2"/>
    <dgm:cxn modelId="{06C6D4AF-3FA3-4AED-9ADC-33277D2C6C17}" type="presParOf" srcId="{D5553605-7FE7-4D8E-937B-9A556943F71B}" destId="{20BD2D92-6CB5-454A-99AA-FB4764E5AB41}" srcOrd="3" destOrd="0" presId="urn:microsoft.com/office/officeart/2005/8/layout/vList2"/>
    <dgm:cxn modelId="{252D8229-A636-4E56-A09E-F806CD7CFE7E}" type="presParOf" srcId="{D5553605-7FE7-4D8E-937B-9A556943F71B}" destId="{628515D9-4F56-45E2-8B45-CEC853ACF8E8}" srcOrd="4" destOrd="0" presId="urn:microsoft.com/office/officeart/2005/8/layout/vList2"/>
    <dgm:cxn modelId="{F304F575-1B4F-4CA2-9788-F35467586247}" type="presParOf" srcId="{D5553605-7FE7-4D8E-937B-9A556943F71B}" destId="{60A08D00-8588-4B4F-AEBF-31B851453F11}" srcOrd="5" destOrd="0" presId="urn:microsoft.com/office/officeart/2005/8/layout/vList2"/>
    <dgm:cxn modelId="{A51B6CE6-4A78-4039-8E75-FF8F2C8F6ABA}" type="presParOf" srcId="{D5553605-7FE7-4D8E-937B-9A556943F71B}" destId="{8459A86B-A7BB-4E02-AC9E-43EACCC99146}" srcOrd="6" destOrd="0" presId="urn:microsoft.com/office/officeart/2005/8/layout/vList2"/>
    <dgm:cxn modelId="{D171E742-B9B2-44FF-B9BB-68551545C816}" type="presParOf" srcId="{D5553605-7FE7-4D8E-937B-9A556943F71B}" destId="{14276C5B-6D88-4EA3-A19C-92E7E40526FD}" srcOrd="7" destOrd="0" presId="urn:microsoft.com/office/officeart/2005/8/layout/vList2"/>
    <dgm:cxn modelId="{58439036-05FD-4100-86C5-36DEAFFB2F26}" type="presParOf" srcId="{D5553605-7FE7-4D8E-937B-9A556943F71B}" destId="{2F14464D-7305-4ECD-8E2B-F9049794619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C0F351-C5E1-4162-BA2D-1AF9F594E16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DD5385B-1B86-4B37-AFBB-D0E9D7D263D9}">
      <dgm:prSet/>
      <dgm:spPr/>
      <dgm:t>
        <a:bodyPr/>
        <a:lstStyle/>
        <a:p>
          <a:r>
            <a:rPr lang="en-US" dirty="0"/>
            <a:t>CGFNS</a:t>
          </a:r>
        </a:p>
      </dgm:t>
    </dgm:pt>
    <dgm:pt modelId="{D5182D6A-90F8-4A99-8BCA-89DEB886D56B}" type="parTrans" cxnId="{FD886381-5C04-4BDD-B5F9-EDA20AAAFB55}">
      <dgm:prSet/>
      <dgm:spPr/>
      <dgm:t>
        <a:bodyPr/>
        <a:lstStyle/>
        <a:p>
          <a:endParaRPr lang="en-US"/>
        </a:p>
      </dgm:t>
    </dgm:pt>
    <dgm:pt modelId="{CC59179E-33E6-4E9E-B915-3A9413388330}" type="sibTrans" cxnId="{FD886381-5C04-4BDD-B5F9-EDA20AAAFB55}">
      <dgm:prSet/>
      <dgm:spPr/>
      <dgm:t>
        <a:bodyPr/>
        <a:lstStyle/>
        <a:p>
          <a:endParaRPr lang="en-US"/>
        </a:p>
      </dgm:t>
    </dgm:pt>
    <dgm:pt modelId="{AB4254BF-83EA-4528-B12D-A632DF684F90}">
      <dgm:prSet/>
      <dgm:spPr/>
      <dgm:t>
        <a:bodyPr/>
        <a:lstStyle/>
        <a:p>
          <a:r>
            <a:rPr lang="en-US" dirty="0"/>
            <a:t>TOEFL OR IELTS </a:t>
          </a:r>
        </a:p>
      </dgm:t>
    </dgm:pt>
    <dgm:pt modelId="{53090022-5D78-4F6A-9DF2-FB6C09F79C4D}" type="parTrans" cxnId="{1916A7B1-E1EC-4FDB-9B6F-7AC5BDF1C218}">
      <dgm:prSet/>
      <dgm:spPr/>
      <dgm:t>
        <a:bodyPr/>
        <a:lstStyle/>
        <a:p>
          <a:endParaRPr lang="en-US"/>
        </a:p>
      </dgm:t>
    </dgm:pt>
    <dgm:pt modelId="{929C4940-286F-4F5B-8FB1-7F6E7D6C73A6}" type="sibTrans" cxnId="{1916A7B1-E1EC-4FDB-9B6F-7AC5BDF1C218}">
      <dgm:prSet/>
      <dgm:spPr/>
      <dgm:t>
        <a:bodyPr/>
        <a:lstStyle/>
        <a:p>
          <a:endParaRPr lang="en-US"/>
        </a:p>
      </dgm:t>
    </dgm:pt>
    <dgm:pt modelId="{759ABB31-D89D-441E-97F5-AF3032FB8332}">
      <dgm:prSet/>
      <dgm:spPr/>
      <dgm:t>
        <a:bodyPr/>
        <a:lstStyle/>
        <a:p>
          <a:r>
            <a:rPr lang="en-US" dirty="0"/>
            <a:t>CES – Credential Evaluation Services</a:t>
          </a:r>
        </a:p>
      </dgm:t>
    </dgm:pt>
    <dgm:pt modelId="{FBA5DDF2-5E8C-41C7-8140-C55339B83AC8}" type="parTrans" cxnId="{7680A14A-928A-4E1A-BF4F-FFAE27391CB3}">
      <dgm:prSet/>
      <dgm:spPr/>
      <dgm:t>
        <a:bodyPr/>
        <a:lstStyle/>
        <a:p>
          <a:endParaRPr lang="en-US"/>
        </a:p>
      </dgm:t>
    </dgm:pt>
    <dgm:pt modelId="{A66E32F5-7B12-4FBC-BD0C-ABF32B3FDEAD}" type="sibTrans" cxnId="{7680A14A-928A-4E1A-BF4F-FFAE27391CB3}">
      <dgm:prSet/>
      <dgm:spPr/>
      <dgm:t>
        <a:bodyPr/>
        <a:lstStyle/>
        <a:p>
          <a:endParaRPr lang="en-US"/>
        </a:p>
      </dgm:t>
    </dgm:pt>
    <dgm:pt modelId="{1D62DFEF-6845-4629-B9CE-2964AABCCC8D}">
      <dgm:prSet/>
      <dgm:spPr/>
      <dgm:t>
        <a:bodyPr/>
        <a:lstStyle/>
        <a:p>
          <a:pPr rtl="0"/>
          <a:r>
            <a:rPr lang="en-US" dirty="0">
              <a:latin typeface="Gill Sans Nova"/>
            </a:rPr>
            <a:t>Clinical Experience </a:t>
          </a:r>
          <a:endParaRPr lang="en-US" dirty="0"/>
        </a:p>
      </dgm:t>
    </dgm:pt>
    <dgm:pt modelId="{C89F8F24-929C-4EFE-A164-5F15482CE1E7}" type="parTrans" cxnId="{B79204D9-924F-4FED-8BF7-7277B39269FA}">
      <dgm:prSet/>
      <dgm:spPr/>
      <dgm:t>
        <a:bodyPr/>
        <a:lstStyle/>
        <a:p>
          <a:endParaRPr lang="en-US"/>
        </a:p>
      </dgm:t>
    </dgm:pt>
    <dgm:pt modelId="{20A6EAFA-D728-4857-91B4-759C4744797E}" type="sibTrans" cxnId="{B79204D9-924F-4FED-8BF7-7277B39269FA}">
      <dgm:prSet/>
      <dgm:spPr/>
      <dgm:t>
        <a:bodyPr/>
        <a:lstStyle/>
        <a:p>
          <a:endParaRPr lang="en-US"/>
        </a:p>
      </dgm:t>
    </dgm:pt>
    <dgm:pt modelId="{2969BCF5-A8CA-4B4C-87F1-68E2B13C60A5}">
      <dgm:prSet/>
      <dgm:spPr/>
      <dgm:t>
        <a:bodyPr/>
        <a:lstStyle/>
        <a:p>
          <a:r>
            <a:rPr lang="en-US" dirty="0"/>
            <a:t>Criminal Background Checks</a:t>
          </a:r>
        </a:p>
      </dgm:t>
    </dgm:pt>
    <dgm:pt modelId="{5A084539-7F4E-4FB6-A3E4-C70C95B99E91}" type="parTrans" cxnId="{208FB72A-A539-4ABE-99FE-5DEA1FF2473F}">
      <dgm:prSet/>
      <dgm:spPr/>
      <dgm:t>
        <a:bodyPr/>
        <a:lstStyle/>
        <a:p>
          <a:endParaRPr lang="en-US"/>
        </a:p>
      </dgm:t>
    </dgm:pt>
    <dgm:pt modelId="{138EFCF4-4919-4CAD-B430-4D4CBFF8CE6E}" type="sibTrans" cxnId="{208FB72A-A539-4ABE-99FE-5DEA1FF2473F}">
      <dgm:prSet/>
      <dgm:spPr/>
      <dgm:t>
        <a:bodyPr/>
        <a:lstStyle/>
        <a:p>
          <a:endParaRPr lang="en-US"/>
        </a:p>
      </dgm:t>
    </dgm:pt>
    <dgm:pt modelId="{2DE88D28-EAF1-47DA-A677-868DD662F52B}">
      <dgm:prSet/>
      <dgm:spPr/>
      <dgm:t>
        <a:bodyPr/>
        <a:lstStyle/>
        <a:p>
          <a:r>
            <a:rPr lang="en-US" dirty="0"/>
            <a:t>NCLEX </a:t>
          </a:r>
        </a:p>
      </dgm:t>
    </dgm:pt>
    <dgm:pt modelId="{B6565912-F2C2-4539-AF52-778749ED8A44}" type="parTrans" cxnId="{519AB1CE-9EAB-4B5B-A57D-FDC73D7E13E2}">
      <dgm:prSet/>
      <dgm:spPr/>
      <dgm:t>
        <a:bodyPr/>
        <a:lstStyle/>
        <a:p>
          <a:endParaRPr lang="en-US"/>
        </a:p>
      </dgm:t>
    </dgm:pt>
    <dgm:pt modelId="{8EA59C22-CA71-4E03-9990-EC913375AF0F}" type="sibTrans" cxnId="{519AB1CE-9EAB-4B5B-A57D-FDC73D7E13E2}">
      <dgm:prSet/>
      <dgm:spPr/>
      <dgm:t>
        <a:bodyPr/>
        <a:lstStyle/>
        <a:p>
          <a:endParaRPr lang="en-US"/>
        </a:p>
      </dgm:t>
    </dgm:pt>
    <dgm:pt modelId="{698A743F-7978-44F1-AF48-67D555CB58B9}">
      <dgm:prSet phldr="0"/>
      <dgm:spPr/>
      <dgm:t>
        <a:bodyPr/>
        <a:lstStyle/>
        <a:p>
          <a:pPr rtl="0"/>
          <a:r>
            <a:rPr lang="en-US" dirty="0">
              <a:latin typeface="Gill Sans Nova"/>
            </a:rPr>
            <a:t>Continuing Education</a:t>
          </a:r>
        </a:p>
      </dgm:t>
    </dgm:pt>
    <dgm:pt modelId="{71C2CD8E-F482-47E8-BEA5-C3B9FB337C45}" type="parTrans" cxnId="{B68EB7E4-557F-47F1-8ECA-FB01BBA79255}">
      <dgm:prSet/>
      <dgm:spPr/>
    </dgm:pt>
    <dgm:pt modelId="{B54F1DE2-75F1-4A30-B037-434B09AC7584}" type="sibTrans" cxnId="{B68EB7E4-557F-47F1-8ECA-FB01BBA79255}">
      <dgm:prSet/>
      <dgm:spPr/>
    </dgm:pt>
    <dgm:pt modelId="{567974F7-E565-40AA-85FE-4E1950DF4751}" type="pres">
      <dgm:prSet presAssocID="{76C0F351-C5E1-4162-BA2D-1AF9F594E169}" presName="diagram" presStyleCnt="0">
        <dgm:presLayoutVars>
          <dgm:dir/>
          <dgm:resizeHandles val="exact"/>
        </dgm:presLayoutVars>
      </dgm:prSet>
      <dgm:spPr/>
    </dgm:pt>
    <dgm:pt modelId="{E969E689-8D9F-4667-961B-A452760CA50D}" type="pres">
      <dgm:prSet presAssocID="{EDD5385B-1B86-4B37-AFBB-D0E9D7D263D9}" presName="node" presStyleLbl="node1" presStyleIdx="0" presStyleCnt="7">
        <dgm:presLayoutVars>
          <dgm:bulletEnabled val="1"/>
        </dgm:presLayoutVars>
      </dgm:prSet>
      <dgm:spPr/>
    </dgm:pt>
    <dgm:pt modelId="{03EF1B4F-35C8-4FE4-A8B5-21DF0D208F19}" type="pres">
      <dgm:prSet presAssocID="{CC59179E-33E6-4E9E-B915-3A9413388330}" presName="sibTrans" presStyleCnt="0"/>
      <dgm:spPr/>
    </dgm:pt>
    <dgm:pt modelId="{D40B13CB-672C-4010-AB64-AE5B9F953707}" type="pres">
      <dgm:prSet presAssocID="{AB4254BF-83EA-4528-B12D-A632DF684F90}" presName="node" presStyleLbl="node1" presStyleIdx="1" presStyleCnt="7">
        <dgm:presLayoutVars>
          <dgm:bulletEnabled val="1"/>
        </dgm:presLayoutVars>
      </dgm:prSet>
      <dgm:spPr/>
    </dgm:pt>
    <dgm:pt modelId="{CE8B76D5-8B89-470E-929F-14C51EB1AA4A}" type="pres">
      <dgm:prSet presAssocID="{929C4940-286F-4F5B-8FB1-7F6E7D6C73A6}" presName="sibTrans" presStyleCnt="0"/>
      <dgm:spPr/>
    </dgm:pt>
    <dgm:pt modelId="{A04094EF-305E-4593-9F98-72F8E7CD9DDA}" type="pres">
      <dgm:prSet presAssocID="{759ABB31-D89D-441E-97F5-AF3032FB8332}" presName="node" presStyleLbl="node1" presStyleIdx="2" presStyleCnt="7">
        <dgm:presLayoutVars>
          <dgm:bulletEnabled val="1"/>
        </dgm:presLayoutVars>
      </dgm:prSet>
      <dgm:spPr/>
    </dgm:pt>
    <dgm:pt modelId="{E2D3D45E-FFD9-406C-B55D-7F0D8E85BB20}" type="pres">
      <dgm:prSet presAssocID="{A66E32F5-7B12-4FBC-BD0C-ABF32B3FDEAD}" presName="sibTrans" presStyleCnt="0"/>
      <dgm:spPr/>
    </dgm:pt>
    <dgm:pt modelId="{E1C388A1-95F4-4C22-AA7A-31323F4B55AA}" type="pres">
      <dgm:prSet presAssocID="{1D62DFEF-6845-4629-B9CE-2964AABCCC8D}" presName="node" presStyleLbl="node1" presStyleIdx="3" presStyleCnt="7">
        <dgm:presLayoutVars>
          <dgm:bulletEnabled val="1"/>
        </dgm:presLayoutVars>
      </dgm:prSet>
      <dgm:spPr/>
    </dgm:pt>
    <dgm:pt modelId="{44EC8768-38C9-48A3-B5DB-17D34A72CD5A}" type="pres">
      <dgm:prSet presAssocID="{20A6EAFA-D728-4857-91B4-759C4744797E}" presName="sibTrans" presStyleCnt="0"/>
      <dgm:spPr/>
    </dgm:pt>
    <dgm:pt modelId="{76886A31-1872-4053-B9A1-7AF279D816EF}" type="pres">
      <dgm:prSet presAssocID="{698A743F-7978-44F1-AF48-67D555CB58B9}" presName="node" presStyleLbl="node1" presStyleIdx="4" presStyleCnt="7">
        <dgm:presLayoutVars>
          <dgm:bulletEnabled val="1"/>
        </dgm:presLayoutVars>
      </dgm:prSet>
      <dgm:spPr/>
    </dgm:pt>
    <dgm:pt modelId="{848A5AA6-682B-4375-9E21-1D72B690F96B}" type="pres">
      <dgm:prSet presAssocID="{B54F1DE2-75F1-4A30-B037-434B09AC7584}" presName="sibTrans" presStyleCnt="0"/>
      <dgm:spPr/>
    </dgm:pt>
    <dgm:pt modelId="{A6B1E934-BE5D-4FFA-A42F-C053D7D2C627}" type="pres">
      <dgm:prSet presAssocID="{2969BCF5-A8CA-4B4C-87F1-68E2B13C60A5}" presName="node" presStyleLbl="node1" presStyleIdx="5" presStyleCnt="7">
        <dgm:presLayoutVars>
          <dgm:bulletEnabled val="1"/>
        </dgm:presLayoutVars>
      </dgm:prSet>
      <dgm:spPr/>
    </dgm:pt>
    <dgm:pt modelId="{FA4C5670-6F48-4E92-94CD-DE1465002887}" type="pres">
      <dgm:prSet presAssocID="{138EFCF4-4919-4CAD-B430-4D4CBFF8CE6E}" presName="sibTrans" presStyleCnt="0"/>
      <dgm:spPr/>
    </dgm:pt>
    <dgm:pt modelId="{A148DD1F-7A24-43BE-BDA1-094570D6D09C}" type="pres">
      <dgm:prSet presAssocID="{2DE88D28-EAF1-47DA-A677-868DD662F52B}" presName="node" presStyleLbl="node1" presStyleIdx="6" presStyleCnt="7">
        <dgm:presLayoutVars>
          <dgm:bulletEnabled val="1"/>
        </dgm:presLayoutVars>
      </dgm:prSet>
      <dgm:spPr/>
    </dgm:pt>
  </dgm:ptLst>
  <dgm:cxnLst>
    <dgm:cxn modelId="{2B9CA907-E6F4-4933-9AFA-236C6E6623DB}" type="presOf" srcId="{1D62DFEF-6845-4629-B9CE-2964AABCCC8D}" destId="{E1C388A1-95F4-4C22-AA7A-31323F4B55AA}" srcOrd="0" destOrd="0" presId="urn:microsoft.com/office/officeart/2005/8/layout/default"/>
    <dgm:cxn modelId="{E518800E-93EC-4012-ABB6-CC1B9407DD5A}" type="presOf" srcId="{EDD5385B-1B86-4B37-AFBB-D0E9D7D263D9}" destId="{E969E689-8D9F-4667-961B-A452760CA50D}" srcOrd="0" destOrd="0" presId="urn:microsoft.com/office/officeart/2005/8/layout/default"/>
    <dgm:cxn modelId="{9F44C81D-5F13-43A3-913E-2BA4443FC10F}" type="presOf" srcId="{76C0F351-C5E1-4162-BA2D-1AF9F594E169}" destId="{567974F7-E565-40AA-85FE-4E1950DF4751}" srcOrd="0" destOrd="0" presId="urn:microsoft.com/office/officeart/2005/8/layout/default"/>
    <dgm:cxn modelId="{8D44DF24-AEB7-41E8-A9A1-8A4EB787A9E1}" type="presOf" srcId="{698A743F-7978-44F1-AF48-67D555CB58B9}" destId="{76886A31-1872-4053-B9A1-7AF279D816EF}" srcOrd="0" destOrd="0" presId="urn:microsoft.com/office/officeart/2005/8/layout/default"/>
    <dgm:cxn modelId="{208FB72A-A539-4ABE-99FE-5DEA1FF2473F}" srcId="{76C0F351-C5E1-4162-BA2D-1AF9F594E169}" destId="{2969BCF5-A8CA-4B4C-87F1-68E2B13C60A5}" srcOrd="5" destOrd="0" parTransId="{5A084539-7F4E-4FB6-A3E4-C70C95B99E91}" sibTransId="{138EFCF4-4919-4CAD-B430-4D4CBFF8CE6E}"/>
    <dgm:cxn modelId="{7680A14A-928A-4E1A-BF4F-FFAE27391CB3}" srcId="{76C0F351-C5E1-4162-BA2D-1AF9F594E169}" destId="{759ABB31-D89D-441E-97F5-AF3032FB8332}" srcOrd="2" destOrd="0" parTransId="{FBA5DDF2-5E8C-41C7-8140-C55339B83AC8}" sibTransId="{A66E32F5-7B12-4FBC-BD0C-ABF32B3FDEAD}"/>
    <dgm:cxn modelId="{2B6A9C7E-C483-420B-9DA4-F6C73D5E05C0}" type="presOf" srcId="{2DE88D28-EAF1-47DA-A677-868DD662F52B}" destId="{A148DD1F-7A24-43BE-BDA1-094570D6D09C}" srcOrd="0" destOrd="0" presId="urn:microsoft.com/office/officeart/2005/8/layout/default"/>
    <dgm:cxn modelId="{FD886381-5C04-4BDD-B5F9-EDA20AAAFB55}" srcId="{76C0F351-C5E1-4162-BA2D-1AF9F594E169}" destId="{EDD5385B-1B86-4B37-AFBB-D0E9D7D263D9}" srcOrd="0" destOrd="0" parTransId="{D5182D6A-90F8-4A99-8BCA-89DEB886D56B}" sibTransId="{CC59179E-33E6-4E9E-B915-3A9413388330}"/>
    <dgm:cxn modelId="{FB419F8B-3304-41AD-9C3E-F95F1B8F9CEA}" type="presOf" srcId="{AB4254BF-83EA-4528-B12D-A632DF684F90}" destId="{D40B13CB-672C-4010-AB64-AE5B9F953707}" srcOrd="0" destOrd="0" presId="urn:microsoft.com/office/officeart/2005/8/layout/default"/>
    <dgm:cxn modelId="{1916A7B1-E1EC-4FDB-9B6F-7AC5BDF1C218}" srcId="{76C0F351-C5E1-4162-BA2D-1AF9F594E169}" destId="{AB4254BF-83EA-4528-B12D-A632DF684F90}" srcOrd="1" destOrd="0" parTransId="{53090022-5D78-4F6A-9DF2-FB6C09F79C4D}" sibTransId="{929C4940-286F-4F5B-8FB1-7F6E7D6C73A6}"/>
    <dgm:cxn modelId="{7888E8C8-F5A9-4EFF-A1B9-9CDAF16DF82E}" type="presOf" srcId="{2969BCF5-A8CA-4B4C-87F1-68E2B13C60A5}" destId="{A6B1E934-BE5D-4FFA-A42F-C053D7D2C627}" srcOrd="0" destOrd="0" presId="urn:microsoft.com/office/officeart/2005/8/layout/default"/>
    <dgm:cxn modelId="{519AB1CE-9EAB-4B5B-A57D-FDC73D7E13E2}" srcId="{76C0F351-C5E1-4162-BA2D-1AF9F594E169}" destId="{2DE88D28-EAF1-47DA-A677-868DD662F52B}" srcOrd="6" destOrd="0" parTransId="{B6565912-F2C2-4539-AF52-778749ED8A44}" sibTransId="{8EA59C22-CA71-4E03-9990-EC913375AF0F}"/>
    <dgm:cxn modelId="{B79204D9-924F-4FED-8BF7-7277B39269FA}" srcId="{76C0F351-C5E1-4162-BA2D-1AF9F594E169}" destId="{1D62DFEF-6845-4629-B9CE-2964AABCCC8D}" srcOrd="3" destOrd="0" parTransId="{C89F8F24-929C-4EFE-A164-5F15482CE1E7}" sibTransId="{20A6EAFA-D728-4857-91B4-759C4744797E}"/>
    <dgm:cxn modelId="{CF1779DC-96EF-44D1-9463-487B80E65DB2}" type="presOf" srcId="{759ABB31-D89D-441E-97F5-AF3032FB8332}" destId="{A04094EF-305E-4593-9F98-72F8E7CD9DDA}" srcOrd="0" destOrd="0" presId="urn:microsoft.com/office/officeart/2005/8/layout/default"/>
    <dgm:cxn modelId="{B68EB7E4-557F-47F1-8ECA-FB01BBA79255}" srcId="{76C0F351-C5E1-4162-BA2D-1AF9F594E169}" destId="{698A743F-7978-44F1-AF48-67D555CB58B9}" srcOrd="4" destOrd="0" parTransId="{71C2CD8E-F482-47E8-BEA5-C3B9FB337C45}" sibTransId="{B54F1DE2-75F1-4A30-B037-434B09AC7584}"/>
    <dgm:cxn modelId="{753D1CAF-E171-4A0E-9696-A53DA810EFAF}" type="presParOf" srcId="{567974F7-E565-40AA-85FE-4E1950DF4751}" destId="{E969E689-8D9F-4667-961B-A452760CA50D}" srcOrd="0" destOrd="0" presId="urn:microsoft.com/office/officeart/2005/8/layout/default"/>
    <dgm:cxn modelId="{9F4D66DF-8E29-4A30-A538-62BA3DE6BF82}" type="presParOf" srcId="{567974F7-E565-40AA-85FE-4E1950DF4751}" destId="{03EF1B4F-35C8-4FE4-A8B5-21DF0D208F19}" srcOrd="1" destOrd="0" presId="urn:microsoft.com/office/officeart/2005/8/layout/default"/>
    <dgm:cxn modelId="{43947027-26F0-44A9-A240-AAD29E7211F7}" type="presParOf" srcId="{567974F7-E565-40AA-85FE-4E1950DF4751}" destId="{D40B13CB-672C-4010-AB64-AE5B9F953707}" srcOrd="2" destOrd="0" presId="urn:microsoft.com/office/officeart/2005/8/layout/default"/>
    <dgm:cxn modelId="{0716F45B-0149-4D1A-8801-44D7A2B75110}" type="presParOf" srcId="{567974F7-E565-40AA-85FE-4E1950DF4751}" destId="{CE8B76D5-8B89-470E-929F-14C51EB1AA4A}" srcOrd="3" destOrd="0" presId="urn:microsoft.com/office/officeart/2005/8/layout/default"/>
    <dgm:cxn modelId="{3FF1D252-5211-4F2C-A40B-09C700CC8E8E}" type="presParOf" srcId="{567974F7-E565-40AA-85FE-4E1950DF4751}" destId="{A04094EF-305E-4593-9F98-72F8E7CD9DDA}" srcOrd="4" destOrd="0" presId="urn:microsoft.com/office/officeart/2005/8/layout/default"/>
    <dgm:cxn modelId="{38BFD16A-B443-407B-A408-8D26E475B8D6}" type="presParOf" srcId="{567974F7-E565-40AA-85FE-4E1950DF4751}" destId="{E2D3D45E-FFD9-406C-B55D-7F0D8E85BB20}" srcOrd="5" destOrd="0" presId="urn:microsoft.com/office/officeart/2005/8/layout/default"/>
    <dgm:cxn modelId="{6EF52143-744F-403F-AF49-53CAE996A93A}" type="presParOf" srcId="{567974F7-E565-40AA-85FE-4E1950DF4751}" destId="{E1C388A1-95F4-4C22-AA7A-31323F4B55AA}" srcOrd="6" destOrd="0" presId="urn:microsoft.com/office/officeart/2005/8/layout/default"/>
    <dgm:cxn modelId="{B57F57B7-54F7-4331-9860-ED061E1ECB70}" type="presParOf" srcId="{567974F7-E565-40AA-85FE-4E1950DF4751}" destId="{44EC8768-38C9-48A3-B5DB-17D34A72CD5A}" srcOrd="7" destOrd="0" presId="urn:microsoft.com/office/officeart/2005/8/layout/default"/>
    <dgm:cxn modelId="{F25CD545-32D2-4801-828A-64D74D9F2B75}" type="presParOf" srcId="{567974F7-E565-40AA-85FE-4E1950DF4751}" destId="{76886A31-1872-4053-B9A1-7AF279D816EF}" srcOrd="8" destOrd="0" presId="urn:microsoft.com/office/officeart/2005/8/layout/default"/>
    <dgm:cxn modelId="{965FEA91-E585-45AA-B6FB-3D8765BFA71D}" type="presParOf" srcId="{567974F7-E565-40AA-85FE-4E1950DF4751}" destId="{848A5AA6-682B-4375-9E21-1D72B690F96B}" srcOrd="9" destOrd="0" presId="urn:microsoft.com/office/officeart/2005/8/layout/default"/>
    <dgm:cxn modelId="{0551D1FD-71BA-4BA6-A463-6C4EA366AF31}" type="presParOf" srcId="{567974F7-E565-40AA-85FE-4E1950DF4751}" destId="{A6B1E934-BE5D-4FFA-A42F-C053D7D2C627}" srcOrd="10" destOrd="0" presId="urn:microsoft.com/office/officeart/2005/8/layout/default"/>
    <dgm:cxn modelId="{00D2C5F6-DD6E-4A2B-AA5A-1EC9FE2D6F5D}" type="presParOf" srcId="{567974F7-E565-40AA-85FE-4E1950DF4751}" destId="{FA4C5670-6F48-4E92-94CD-DE1465002887}" srcOrd="11" destOrd="0" presId="urn:microsoft.com/office/officeart/2005/8/layout/default"/>
    <dgm:cxn modelId="{0E748E14-0408-43F2-AA25-D27D6FC93BB4}" type="presParOf" srcId="{567974F7-E565-40AA-85FE-4E1950DF4751}" destId="{A148DD1F-7A24-43BE-BDA1-094570D6D09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A55C31-D12D-41EC-9C7A-70181FA6DC2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16F6809-B1DA-4AF9-835C-04C64C941BBC}">
      <dgm:prSet/>
      <dgm:spPr/>
      <dgm:t>
        <a:bodyPr/>
        <a:lstStyle/>
        <a:p>
          <a:r>
            <a:rPr lang="en-US" dirty="0"/>
            <a:t>NCLEX – 6-8 MONTHS </a:t>
          </a:r>
        </a:p>
      </dgm:t>
    </dgm:pt>
    <dgm:pt modelId="{6F47E2FE-CB4E-4DFE-BEE1-E87CE13D7904}" type="parTrans" cxnId="{9821DE95-0000-431C-B2CA-75D5F7E21A5F}">
      <dgm:prSet/>
      <dgm:spPr/>
      <dgm:t>
        <a:bodyPr/>
        <a:lstStyle/>
        <a:p>
          <a:endParaRPr lang="en-US"/>
        </a:p>
      </dgm:t>
    </dgm:pt>
    <dgm:pt modelId="{819788DB-5805-45F2-B7E2-D20B1B2F5119}" type="sibTrans" cxnId="{9821DE95-0000-431C-B2CA-75D5F7E21A5F}">
      <dgm:prSet/>
      <dgm:spPr/>
      <dgm:t>
        <a:bodyPr/>
        <a:lstStyle/>
        <a:p>
          <a:endParaRPr lang="en-US"/>
        </a:p>
      </dgm:t>
    </dgm:pt>
    <dgm:pt modelId="{EA8F62EA-A64F-410C-9F8A-AD8F808FBA3B}">
      <dgm:prSet/>
      <dgm:spPr/>
      <dgm:t>
        <a:bodyPr/>
        <a:lstStyle/>
        <a:p>
          <a:r>
            <a:rPr lang="en-US" dirty="0"/>
            <a:t>LABOR DEPARTMENT – WAGE DETERMINATION  </a:t>
          </a:r>
        </a:p>
      </dgm:t>
    </dgm:pt>
    <dgm:pt modelId="{2907420B-0BDA-446E-A987-A158675CFA09}" type="parTrans" cxnId="{65355B3E-FDB8-4B68-93C1-ECDBCD167FEA}">
      <dgm:prSet/>
      <dgm:spPr/>
      <dgm:t>
        <a:bodyPr/>
        <a:lstStyle/>
        <a:p>
          <a:endParaRPr lang="en-US"/>
        </a:p>
      </dgm:t>
    </dgm:pt>
    <dgm:pt modelId="{755FF7E5-C975-4B4C-BD45-DEFEF1007A69}" type="sibTrans" cxnId="{65355B3E-FDB8-4B68-93C1-ECDBCD167FEA}">
      <dgm:prSet/>
      <dgm:spPr/>
      <dgm:t>
        <a:bodyPr/>
        <a:lstStyle/>
        <a:p>
          <a:endParaRPr lang="en-US"/>
        </a:p>
      </dgm:t>
    </dgm:pt>
    <dgm:pt modelId="{1F68CA32-587D-4003-9B66-75F32BFF6583}">
      <dgm:prSet/>
      <dgm:spPr/>
      <dgm:t>
        <a:bodyPr/>
        <a:lstStyle/>
        <a:p>
          <a:r>
            <a:rPr lang="en-US" dirty="0"/>
            <a:t>1-40 – 6 MONTHS </a:t>
          </a:r>
        </a:p>
      </dgm:t>
    </dgm:pt>
    <dgm:pt modelId="{33BEE093-B9E0-4785-8FE9-B8643C150BF9}" type="parTrans" cxnId="{6BB614F5-BF7E-4117-BB30-F87FDF00C7AD}">
      <dgm:prSet/>
      <dgm:spPr/>
      <dgm:t>
        <a:bodyPr/>
        <a:lstStyle/>
        <a:p>
          <a:endParaRPr lang="en-US"/>
        </a:p>
      </dgm:t>
    </dgm:pt>
    <dgm:pt modelId="{A92A7E95-5B98-4C95-BD3C-CFE008115D58}" type="sibTrans" cxnId="{6BB614F5-BF7E-4117-BB30-F87FDF00C7AD}">
      <dgm:prSet/>
      <dgm:spPr/>
      <dgm:t>
        <a:bodyPr/>
        <a:lstStyle/>
        <a:p>
          <a:endParaRPr lang="en-US"/>
        </a:p>
      </dgm:t>
    </dgm:pt>
    <dgm:pt modelId="{D6178A0E-4E2A-422A-A607-594E819D6CFC}">
      <dgm:prSet phldr="0"/>
      <dgm:spPr/>
      <dgm:t>
        <a:bodyPr/>
        <a:lstStyle/>
        <a:p>
          <a:pPr rtl="0"/>
          <a:r>
            <a:rPr lang="en-US" dirty="0">
              <a:latin typeface="Gill Sans Nova"/>
            </a:rPr>
            <a:t>Adjustment of Status – Approx 6 MONTHS</a:t>
          </a:r>
        </a:p>
      </dgm:t>
    </dgm:pt>
    <dgm:pt modelId="{C45EE1DE-4EC3-4B3D-BCB0-0D9429B6D0A7}" type="parTrans" cxnId="{5C7F38A5-2EA9-40C0-96D4-4D0A283CAEC3}">
      <dgm:prSet/>
      <dgm:spPr/>
    </dgm:pt>
    <dgm:pt modelId="{38E9C13E-F91F-4A40-9A0B-99F077D4659B}" type="sibTrans" cxnId="{5C7F38A5-2EA9-40C0-96D4-4D0A283CAEC3}">
      <dgm:prSet/>
      <dgm:spPr/>
    </dgm:pt>
    <dgm:pt modelId="{AC3AFD5C-FB53-41AE-8B59-C039948AB323}">
      <dgm:prSet phldr="0"/>
      <dgm:spPr/>
      <dgm:t>
        <a:bodyPr/>
        <a:lstStyle/>
        <a:p>
          <a:pPr rtl="0"/>
          <a:r>
            <a:rPr lang="en-US" dirty="0">
              <a:latin typeface="Gill Sans Nova"/>
            </a:rPr>
            <a:t>Premium Processing – 15 Days </a:t>
          </a:r>
        </a:p>
      </dgm:t>
    </dgm:pt>
    <dgm:pt modelId="{BEDB629E-2F2F-45D3-8D31-BF84679786EF}" type="parTrans" cxnId="{4D8193C4-1A56-48D0-9FE3-32CBF453DEFC}">
      <dgm:prSet/>
      <dgm:spPr/>
    </dgm:pt>
    <dgm:pt modelId="{A02B7132-D59A-4F0B-A343-607D04CC512C}" type="sibTrans" cxnId="{4D8193C4-1A56-48D0-9FE3-32CBF453DEFC}">
      <dgm:prSet/>
      <dgm:spPr/>
    </dgm:pt>
    <dgm:pt modelId="{FDB14CCA-580B-43DC-AFFC-F2E6FC929D1C}" type="pres">
      <dgm:prSet presAssocID="{B6A55C31-D12D-41EC-9C7A-70181FA6DC28}" presName="linear" presStyleCnt="0">
        <dgm:presLayoutVars>
          <dgm:animLvl val="lvl"/>
          <dgm:resizeHandles val="exact"/>
        </dgm:presLayoutVars>
      </dgm:prSet>
      <dgm:spPr/>
    </dgm:pt>
    <dgm:pt modelId="{86FCA5B9-0007-4A90-B033-86B78A99A464}" type="pres">
      <dgm:prSet presAssocID="{616F6809-B1DA-4AF9-835C-04C64C941BB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00FCF10-AA59-488C-9E4F-3486AD189C08}" type="pres">
      <dgm:prSet presAssocID="{819788DB-5805-45F2-B7E2-D20B1B2F5119}" presName="spacer" presStyleCnt="0"/>
      <dgm:spPr/>
    </dgm:pt>
    <dgm:pt modelId="{DA6FF364-75DC-413A-B47C-C8D1AB68E40B}" type="pres">
      <dgm:prSet presAssocID="{EA8F62EA-A64F-410C-9F8A-AD8F808FBA3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3B9739B-7DC4-4F68-A60F-7A3C75913813}" type="pres">
      <dgm:prSet presAssocID="{755FF7E5-C975-4B4C-BD45-DEFEF1007A69}" presName="spacer" presStyleCnt="0"/>
      <dgm:spPr/>
    </dgm:pt>
    <dgm:pt modelId="{E10D9216-C4A5-4715-81CF-8E28B05103C2}" type="pres">
      <dgm:prSet presAssocID="{1F68CA32-587D-4003-9B66-75F32BFF658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3D02E55-112D-4BD1-B38C-1114E1FC007B}" type="pres">
      <dgm:prSet presAssocID="{A92A7E95-5B98-4C95-BD3C-CFE008115D58}" presName="spacer" presStyleCnt="0"/>
      <dgm:spPr/>
    </dgm:pt>
    <dgm:pt modelId="{F3C544F3-1A25-4681-BBD9-5A7DB8C82EAB}" type="pres">
      <dgm:prSet presAssocID="{AC3AFD5C-FB53-41AE-8B59-C039948AB32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33F7399-A0B2-4FDB-BA6A-C103A1E96A62}" type="pres">
      <dgm:prSet presAssocID="{A02B7132-D59A-4F0B-A343-607D04CC512C}" presName="spacer" presStyleCnt="0"/>
      <dgm:spPr/>
    </dgm:pt>
    <dgm:pt modelId="{3BA35279-2342-4BDA-9FCF-31AF44102A36}" type="pres">
      <dgm:prSet presAssocID="{D6178A0E-4E2A-422A-A607-594E819D6CF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0CF6739-0B01-4036-A4E2-AF314D239B42}" type="presOf" srcId="{1F68CA32-587D-4003-9B66-75F32BFF6583}" destId="{E10D9216-C4A5-4715-81CF-8E28B05103C2}" srcOrd="0" destOrd="0" presId="urn:microsoft.com/office/officeart/2005/8/layout/vList2"/>
    <dgm:cxn modelId="{65355B3E-FDB8-4B68-93C1-ECDBCD167FEA}" srcId="{B6A55C31-D12D-41EC-9C7A-70181FA6DC28}" destId="{EA8F62EA-A64F-410C-9F8A-AD8F808FBA3B}" srcOrd="1" destOrd="0" parTransId="{2907420B-0BDA-446E-A987-A158675CFA09}" sibTransId="{755FF7E5-C975-4B4C-BD45-DEFEF1007A69}"/>
    <dgm:cxn modelId="{1A17DC6B-DF43-4B54-B7C7-F885DF327801}" type="presOf" srcId="{AC3AFD5C-FB53-41AE-8B59-C039948AB323}" destId="{F3C544F3-1A25-4681-BBD9-5A7DB8C82EAB}" srcOrd="0" destOrd="0" presId="urn:microsoft.com/office/officeart/2005/8/layout/vList2"/>
    <dgm:cxn modelId="{585F0C8B-9D32-4D81-AF97-E797E09209E7}" type="presOf" srcId="{B6A55C31-D12D-41EC-9C7A-70181FA6DC28}" destId="{FDB14CCA-580B-43DC-AFFC-F2E6FC929D1C}" srcOrd="0" destOrd="0" presId="urn:microsoft.com/office/officeart/2005/8/layout/vList2"/>
    <dgm:cxn modelId="{9821DE95-0000-431C-B2CA-75D5F7E21A5F}" srcId="{B6A55C31-D12D-41EC-9C7A-70181FA6DC28}" destId="{616F6809-B1DA-4AF9-835C-04C64C941BBC}" srcOrd="0" destOrd="0" parTransId="{6F47E2FE-CB4E-4DFE-BEE1-E87CE13D7904}" sibTransId="{819788DB-5805-45F2-B7E2-D20B1B2F5119}"/>
    <dgm:cxn modelId="{5C7F38A5-2EA9-40C0-96D4-4D0A283CAEC3}" srcId="{B6A55C31-D12D-41EC-9C7A-70181FA6DC28}" destId="{D6178A0E-4E2A-422A-A607-594E819D6CFC}" srcOrd="4" destOrd="0" parTransId="{C45EE1DE-4EC3-4B3D-BCB0-0D9429B6D0A7}" sibTransId="{38E9C13E-F91F-4A40-9A0B-99F077D4659B}"/>
    <dgm:cxn modelId="{4D8193C4-1A56-48D0-9FE3-32CBF453DEFC}" srcId="{B6A55C31-D12D-41EC-9C7A-70181FA6DC28}" destId="{AC3AFD5C-FB53-41AE-8B59-C039948AB323}" srcOrd="3" destOrd="0" parTransId="{BEDB629E-2F2F-45D3-8D31-BF84679786EF}" sibTransId="{A02B7132-D59A-4F0B-A343-607D04CC512C}"/>
    <dgm:cxn modelId="{AE4A84C7-5A48-4C9C-B978-ECF35BD5F529}" type="presOf" srcId="{EA8F62EA-A64F-410C-9F8A-AD8F808FBA3B}" destId="{DA6FF364-75DC-413A-B47C-C8D1AB68E40B}" srcOrd="0" destOrd="0" presId="urn:microsoft.com/office/officeart/2005/8/layout/vList2"/>
    <dgm:cxn modelId="{8DC8BFCE-E9F7-488C-81FD-95EB878B4259}" type="presOf" srcId="{D6178A0E-4E2A-422A-A607-594E819D6CFC}" destId="{3BA35279-2342-4BDA-9FCF-31AF44102A36}" srcOrd="0" destOrd="0" presId="urn:microsoft.com/office/officeart/2005/8/layout/vList2"/>
    <dgm:cxn modelId="{6BB614F5-BF7E-4117-BB30-F87FDF00C7AD}" srcId="{B6A55C31-D12D-41EC-9C7A-70181FA6DC28}" destId="{1F68CA32-587D-4003-9B66-75F32BFF6583}" srcOrd="2" destOrd="0" parTransId="{33BEE093-B9E0-4785-8FE9-B8643C150BF9}" sibTransId="{A92A7E95-5B98-4C95-BD3C-CFE008115D58}"/>
    <dgm:cxn modelId="{131D7AFB-DD88-4CB2-96CC-763A8AB3E52A}" type="presOf" srcId="{616F6809-B1DA-4AF9-835C-04C64C941BBC}" destId="{86FCA5B9-0007-4A90-B033-86B78A99A464}" srcOrd="0" destOrd="0" presId="urn:microsoft.com/office/officeart/2005/8/layout/vList2"/>
    <dgm:cxn modelId="{1D2D0D22-2112-44C7-83F0-5A87A798124E}" type="presParOf" srcId="{FDB14CCA-580B-43DC-AFFC-F2E6FC929D1C}" destId="{86FCA5B9-0007-4A90-B033-86B78A99A464}" srcOrd="0" destOrd="0" presId="urn:microsoft.com/office/officeart/2005/8/layout/vList2"/>
    <dgm:cxn modelId="{006F769C-C45D-4AD0-A4AA-1BBE6843FFE9}" type="presParOf" srcId="{FDB14CCA-580B-43DC-AFFC-F2E6FC929D1C}" destId="{800FCF10-AA59-488C-9E4F-3486AD189C08}" srcOrd="1" destOrd="0" presId="urn:microsoft.com/office/officeart/2005/8/layout/vList2"/>
    <dgm:cxn modelId="{195D086C-1525-4655-A710-35FB41BEB6CA}" type="presParOf" srcId="{FDB14CCA-580B-43DC-AFFC-F2E6FC929D1C}" destId="{DA6FF364-75DC-413A-B47C-C8D1AB68E40B}" srcOrd="2" destOrd="0" presId="urn:microsoft.com/office/officeart/2005/8/layout/vList2"/>
    <dgm:cxn modelId="{E14D777D-B399-4BB5-86FB-0B71347121AF}" type="presParOf" srcId="{FDB14CCA-580B-43DC-AFFC-F2E6FC929D1C}" destId="{B3B9739B-7DC4-4F68-A60F-7A3C75913813}" srcOrd="3" destOrd="0" presId="urn:microsoft.com/office/officeart/2005/8/layout/vList2"/>
    <dgm:cxn modelId="{3A89EF69-1474-4563-B09E-13C94F99A738}" type="presParOf" srcId="{FDB14CCA-580B-43DC-AFFC-F2E6FC929D1C}" destId="{E10D9216-C4A5-4715-81CF-8E28B05103C2}" srcOrd="4" destOrd="0" presId="urn:microsoft.com/office/officeart/2005/8/layout/vList2"/>
    <dgm:cxn modelId="{DD691340-580E-4C56-9220-D42A7E869F1C}" type="presParOf" srcId="{FDB14CCA-580B-43DC-AFFC-F2E6FC929D1C}" destId="{83D02E55-112D-4BD1-B38C-1114E1FC007B}" srcOrd="5" destOrd="0" presId="urn:microsoft.com/office/officeart/2005/8/layout/vList2"/>
    <dgm:cxn modelId="{30BD6F75-614B-4509-A6CD-F4D1D9EBFA5F}" type="presParOf" srcId="{FDB14CCA-580B-43DC-AFFC-F2E6FC929D1C}" destId="{F3C544F3-1A25-4681-BBD9-5A7DB8C82EAB}" srcOrd="6" destOrd="0" presId="urn:microsoft.com/office/officeart/2005/8/layout/vList2"/>
    <dgm:cxn modelId="{FAC48158-58EB-48AB-A3FF-3B0D801A977C}" type="presParOf" srcId="{FDB14CCA-580B-43DC-AFFC-F2E6FC929D1C}" destId="{633F7399-A0B2-4FDB-BA6A-C103A1E96A62}" srcOrd="7" destOrd="0" presId="urn:microsoft.com/office/officeart/2005/8/layout/vList2"/>
    <dgm:cxn modelId="{EEF1964F-1E68-432B-9D45-A73E263A7565}" type="presParOf" srcId="{FDB14CCA-580B-43DC-AFFC-F2E6FC929D1C}" destId="{3BA35279-2342-4BDA-9FCF-31AF44102A3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1E2354-E92D-4B8C-9545-A66C4A00C5D1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B09BAEA-E0E3-4CC2-8263-9C88BE166BA3}">
      <dgm:prSet/>
      <dgm:spPr/>
      <dgm:t>
        <a:bodyPr/>
        <a:lstStyle/>
        <a:p>
          <a:r>
            <a:rPr lang="en-US"/>
            <a:t>FACILITY/HOSPITAL DOCUMENTS</a:t>
          </a:r>
        </a:p>
      </dgm:t>
    </dgm:pt>
    <dgm:pt modelId="{AEEB5D8C-01CF-4F7E-8776-549F88867BE7}" type="parTrans" cxnId="{00E974D1-7625-4FBD-8C2B-1D837D02F9BD}">
      <dgm:prSet/>
      <dgm:spPr/>
      <dgm:t>
        <a:bodyPr/>
        <a:lstStyle/>
        <a:p>
          <a:endParaRPr lang="en-US"/>
        </a:p>
      </dgm:t>
    </dgm:pt>
    <dgm:pt modelId="{88D2FF54-B605-4F34-894A-9AC098118AB8}" type="sibTrans" cxnId="{00E974D1-7625-4FBD-8C2B-1D837D02F9BD}">
      <dgm:prSet/>
      <dgm:spPr/>
      <dgm:t>
        <a:bodyPr/>
        <a:lstStyle/>
        <a:p>
          <a:endParaRPr lang="en-US"/>
        </a:p>
      </dgm:t>
    </dgm:pt>
    <dgm:pt modelId="{1D20A480-64F9-4870-B337-3EB5F4A2EA53}">
      <dgm:prSet/>
      <dgm:spPr/>
      <dgm:t>
        <a:bodyPr/>
        <a:lstStyle/>
        <a:p>
          <a:r>
            <a:rPr lang="en-US"/>
            <a:t>FINANCIAL DOCUMENTS</a:t>
          </a:r>
        </a:p>
      </dgm:t>
    </dgm:pt>
    <dgm:pt modelId="{08E890E9-91DF-467A-B4A0-C014CB5B5E07}" type="parTrans" cxnId="{BB083388-53B5-4220-86AD-F8E58CCE1D2C}">
      <dgm:prSet/>
      <dgm:spPr/>
      <dgm:t>
        <a:bodyPr/>
        <a:lstStyle/>
        <a:p>
          <a:endParaRPr lang="en-US"/>
        </a:p>
      </dgm:t>
    </dgm:pt>
    <dgm:pt modelId="{BA03AE87-E09C-4209-88A2-DBF80077E4EA}" type="sibTrans" cxnId="{BB083388-53B5-4220-86AD-F8E58CCE1D2C}">
      <dgm:prSet/>
      <dgm:spPr/>
      <dgm:t>
        <a:bodyPr/>
        <a:lstStyle/>
        <a:p>
          <a:endParaRPr lang="en-US"/>
        </a:p>
      </dgm:t>
    </dgm:pt>
    <dgm:pt modelId="{797BEB4C-3640-467D-909C-350119C25802}">
      <dgm:prSet/>
      <dgm:spPr/>
      <dgm:t>
        <a:bodyPr/>
        <a:lstStyle/>
        <a:p>
          <a:r>
            <a:rPr lang="en-US"/>
            <a:t>TAX RETURNS </a:t>
          </a:r>
        </a:p>
      </dgm:t>
    </dgm:pt>
    <dgm:pt modelId="{B6BF5CB7-B4D2-4F49-8C99-3EB03970E4D7}" type="parTrans" cxnId="{13FD1708-F6A9-4ACB-BE9B-B5B9DF4A4682}">
      <dgm:prSet/>
      <dgm:spPr/>
      <dgm:t>
        <a:bodyPr/>
        <a:lstStyle/>
        <a:p>
          <a:endParaRPr lang="en-US"/>
        </a:p>
      </dgm:t>
    </dgm:pt>
    <dgm:pt modelId="{B668CC08-736F-4976-B7BB-C045D40BF707}" type="sibTrans" cxnId="{13FD1708-F6A9-4ACB-BE9B-B5B9DF4A4682}">
      <dgm:prSet/>
      <dgm:spPr/>
      <dgm:t>
        <a:bodyPr/>
        <a:lstStyle/>
        <a:p>
          <a:endParaRPr lang="en-US"/>
        </a:p>
      </dgm:t>
    </dgm:pt>
    <dgm:pt modelId="{86E66CD5-464C-45DC-977C-9A0F42D77B59}">
      <dgm:prSet/>
      <dgm:spPr/>
      <dgm:t>
        <a:bodyPr/>
        <a:lstStyle/>
        <a:p>
          <a:r>
            <a:rPr lang="en-US"/>
            <a:t>AUDITED FINANCIALS</a:t>
          </a:r>
        </a:p>
      </dgm:t>
    </dgm:pt>
    <dgm:pt modelId="{8F13AA89-F040-4B70-ADD8-B421B6BFBC07}" type="parTrans" cxnId="{0C5C59FF-8220-4E23-B295-212728EA3CF4}">
      <dgm:prSet/>
      <dgm:spPr/>
      <dgm:t>
        <a:bodyPr/>
        <a:lstStyle/>
        <a:p>
          <a:endParaRPr lang="en-US"/>
        </a:p>
      </dgm:t>
    </dgm:pt>
    <dgm:pt modelId="{B4DCD426-B644-44D5-B214-A0E1A894C376}" type="sibTrans" cxnId="{0C5C59FF-8220-4E23-B295-212728EA3CF4}">
      <dgm:prSet/>
      <dgm:spPr/>
      <dgm:t>
        <a:bodyPr/>
        <a:lstStyle/>
        <a:p>
          <a:endParaRPr lang="en-US"/>
        </a:p>
      </dgm:t>
    </dgm:pt>
    <dgm:pt modelId="{E582DC3A-8A09-425A-A3E7-F1757F937D47}">
      <dgm:prSet/>
      <dgm:spPr/>
      <dgm:t>
        <a:bodyPr/>
        <a:lstStyle/>
        <a:p>
          <a:r>
            <a:rPr lang="en-US"/>
            <a:t>PROOF OF THE ABILITY TO PAY THE NURSES</a:t>
          </a:r>
        </a:p>
      </dgm:t>
    </dgm:pt>
    <dgm:pt modelId="{4BD385FD-7321-41AC-912F-9639D3C6E17D}" type="parTrans" cxnId="{4C1E81FF-15C5-43E7-A9D9-1D11FFFB689E}">
      <dgm:prSet/>
      <dgm:spPr/>
      <dgm:t>
        <a:bodyPr/>
        <a:lstStyle/>
        <a:p>
          <a:endParaRPr lang="en-US"/>
        </a:p>
      </dgm:t>
    </dgm:pt>
    <dgm:pt modelId="{C5CA907D-0ABA-491E-BBDE-5E8FE16EF6E8}" type="sibTrans" cxnId="{4C1E81FF-15C5-43E7-A9D9-1D11FFFB689E}">
      <dgm:prSet/>
      <dgm:spPr/>
      <dgm:t>
        <a:bodyPr/>
        <a:lstStyle/>
        <a:p>
          <a:endParaRPr lang="en-US"/>
        </a:p>
      </dgm:t>
    </dgm:pt>
    <dgm:pt modelId="{F133EE9F-CADF-4630-B455-82955080BA9F}" type="pres">
      <dgm:prSet presAssocID="{511E2354-E92D-4B8C-9545-A66C4A00C5D1}" presName="vert0" presStyleCnt="0">
        <dgm:presLayoutVars>
          <dgm:dir/>
          <dgm:animOne val="branch"/>
          <dgm:animLvl val="lvl"/>
        </dgm:presLayoutVars>
      </dgm:prSet>
      <dgm:spPr/>
    </dgm:pt>
    <dgm:pt modelId="{00629336-F753-4949-AEB2-4802D3965A13}" type="pres">
      <dgm:prSet presAssocID="{6B09BAEA-E0E3-4CC2-8263-9C88BE166BA3}" presName="thickLine" presStyleLbl="alignNode1" presStyleIdx="0" presStyleCnt="5"/>
      <dgm:spPr/>
    </dgm:pt>
    <dgm:pt modelId="{4900CCB6-3B15-4EC7-800D-934EBCD6E168}" type="pres">
      <dgm:prSet presAssocID="{6B09BAEA-E0E3-4CC2-8263-9C88BE166BA3}" presName="horz1" presStyleCnt="0"/>
      <dgm:spPr/>
    </dgm:pt>
    <dgm:pt modelId="{6736E668-E235-4AA6-889C-FF55DA0FF6C3}" type="pres">
      <dgm:prSet presAssocID="{6B09BAEA-E0E3-4CC2-8263-9C88BE166BA3}" presName="tx1" presStyleLbl="revTx" presStyleIdx="0" presStyleCnt="5"/>
      <dgm:spPr/>
    </dgm:pt>
    <dgm:pt modelId="{CC57E28A-4CCD-43AA-B700-81FD9EE70AF3}" type="pres">
      <dgm:prSet presAssocID="{6B09BAEA-E0E3-4CC2-8263-9C88BE166BA3}" presName="vert1" presStyleCnt="0"/>
      <dgm:spPr/>
    </dgm:pt>
    <dgm:pt modelId="{03EB3D4F-9F42-48D9-819E-219E2BC988B2}" type="pres">
      <dgm:prSet presAssocID="{1D20A480-64F9-4870-B337-3EB5F4A2EA53}" presName="thickLine" presStyleLbl="alignNode1" presStyleIdx="1" presStyleCnt="5"/>
      <dgm:spPr/>
    </dgm:pt>
    <dgm:pt modelId="{DE628BB4-77FB-4D27-B930-E7AC9FFD533D}" type="pres">
      <dgm:prSet presAssocID="{1D20A480-64F9-4870-B337-3EB5F4A2EA53}" presName="horz1" presStyleCnt="0"/>
      <dgm:spPr/>
    </dgm:pt>
    <dgm:pt modelId="{DDD9F4BA-4AB4-40DF-B009-A478A2D873D6}" type="pres">
      <dgm:prSet presAssocID="{1D20A480-64F9-4870-B337-3EB5F4A2EA53}" presName="tx1" presStyleLbl="revTx" presStyleIdx="1" presStyleCnt="5"/>
      <dgm:spPr/>
    </dgm:pt>
    <dgm:pt modelId="{85BA0509-15FC-4738-9646-D282528DA26D}" type="pres">
      <dgm:prSet presAssocID="{1D20A480-64F9-4870-B337-3EB5F4A2EA53}" presName="vert1" presStyleCnt="0"/>
      <dgm:spPr/>
    </dgm:pt>
    <dgm:pt modelId="{B6E112C1-B729-4912-B4E9-0ACE33465763}" type="pres">
      <dgm:prSet presAssocID="{797BEB4C-3640-467D-909C-350119C25802}" presName="thickLine" presStyleLbl="alignNode1" presStyleIdx="2" presStyleCnt="5"/>
      <dgm:spPr/>
    </dgm:pt>
    <dgm:pt modelId="{9147DD61-9A74-46DA-98CD-4D71970CCC55}" type="pres">
      <dgm:prSet presAssocID="{797BEB4C-3640-467D-909C-350119C25802}" presName="horz1" presStyleCnt="0"/>
      <dgm:spPr/>
    </dgm:pt>
    <dgm:pt modelId="{6FD943ED-A089-4960-9CEB-409FE9A37750}" type="pres">
      <dgm:prSet presAssocID="{797BEB4C-3640-467D-909C-350119C25802}" presName="tx1" presStyleLbl="revTx" presStyleIdx="2" presStyleCnt="5"/>
      <dgm:spPr/>
    </dgm:pt>
    <dgm:pt modelId="{63B1AE7C-B776-4C85-B69A-728A1A29E83F}" type="pres">
      <dgm:prSet presAssocID="{797BEB4C-3640-467D-909C-350119C25802}" presName="vert1" presStyleCnt="0"/>
      <dgm:spPr/>
    </dgm:pt>
    <dgm:pt modelId="{0FC723E6-6E84-4A2A-B7F5-205BEDB3C237}" type="pres">
      <dgm:prSet presAssocID="{86E66CD5-464C-45DC-977C-9A0F42D77B59}" presName="thickLine" presStyleLbl="alignNode1" presStyleIdx="3" presStyleCnt="5"/>
      <dgm:spPr/>
    </dgm:pt>
    <dgm:pt modelId="{8E6B1E8D-ACCD-423D-89E0-D001024B1BDC}" type="pres">
      <dgm:prSet presAssocID="{86E66CD5-464C-45DC-977C-9A0F42D77B59}" presName="horz1" presStyleCnt="0"/>
      <dgm:spPr/>
    </dgm:pt>
    <dgm:pt modelId="{6BAD36BF-5507-4EB8-AC5C-DF572C036062}" type="pres">
      <dgm:prSet presAssocID="{86E66CD5-464C-45DC-977C-9A0F42D77B59}" presName="tx1" presStyleLbl="revTx" presStyleIdx="3" presStyleCnt="5"/>
      <dgm:spPr/>
    </dgm:pt>
    <dgm:pt modelId="{D249F964-E4B4-4E68-8D0C-5815B9C28D46}" type="pres">
      <dgm:prSet presAssocID="{86E66CD5-464C-45DC-977C-9A0F42D77B59}" presName="vert1" presStyleCnt="0"/>
      <dgm:spPr/>
    </dgm:pt>
    <dgm:pt modelId="{1FA537AD-1980-460C-9F87-1F642983EC8A}" type="pres">
      <dgm:prSet presAssocID="{E582DC3A-8A09-425A-A3E7-F1757F937D47}" presName="thickLine" presStyleLbl="alignNode1" presStyleIdx="4" presStyleCnt="5"/>
      <dgm:spPr/>
    </dgm:pt>
    <dgm:pt modelId="{89A6DF15-0C91-4A8A-B075-B8272F102F6B}" type="pres">
      <dgm:prSet presAssocID="{E582DC3A-8A09-425A-A3E7-F1757F937D47}" presName="horz1" presStyleCnt="0"/>
      <dgm:spPr/>
    </dgm:pt>
    <dgm:pt modelId="{0A13DC17-1644-49BB-8F33-37F51938A537}" type="pres">
      <dgm:prSet presAssocID="{E582DC3A-8A09-425A-A3E7-F1757F937D47}" presName="tx1" presStyleLbl="revTx" presStyleIdx="4" presStyleCnt="5"/>
      <dgm:spPr/>
    </dgm:pt>
    <dgm:pt modelId="{1A351CC8-CFB6-48B5-B604-D1F32988976B}" type="pres">
      <dgm:prSet presAssocID="{E582DC3A-8A09-425A-A3E7-F1757F937D47}" presName="vert1" presStyleCnt="0"/>
      <dgm:spPr/>
    </dgm:pt>
  </dgm:ptLst>
  <dgm:cxnLst>
    <dgm:cxn modelId="{13FD1708-F6A9-4ACB-BE9B-B5B9DF4A4682}" srcId="{511E2354-E92D-4B8C-9545-A66C4A00C5D1}" destId="{797BEB4C-3640-467D-909C-350119C25802}" srcOrd="2" destOrd="0" parTransId="{B6BF5CB7-B4D2-4F49-8C99-3EB03970E4D7}" sibTransId="{B668CC08-736F-4976-B7BB-C045D40BF707}"/>
    <dgm:cxn modelId="{3C5BA412-2184-49E9-90DF-7BC4A5CDCB26}" type="presOf" srcId="{511E2354-E92D-4B8C-9545-A66C4A00C5D1}" destId="{F133EE9F-CADF-4630-B455-82955080BA9F}" srcOrd="0" destOrd="0" presId="urn:microsoft.com/office/officeart/2008/layout/LinedList"/>
    <dgm:cxn modelId="{AEFA1332-1923-4E39-A6D5-B5A0C451C162}" type="presOf" srcId="{6B09BAEA-E0E3-4CC2-8263-9C88BE166BA3}" destId="{6736E668-E235-4AA6-889C-FF55DA0FF6C3}" srcOrd="0" destOrd="0" presId="urn:microsoft.com/office/officeart/2008/layout/LinedList"/>
    <dgm:cxn modelId="{0D9F384B-3295-4408-A5EF-96843761AE79}" type="presOf" srcId="{797BEB4C-3640-467D-909C-350119C25802}" destId="{6FD943ED-A089-4960-9CEB-409FE9A37750}" srcOrd="0" destOrd="0" presId="urn:microsoft.com/office/officeart/2008/layout/LinedList"/>
    <dgm:cxn modelId="{54136386-1076-4004-859C-D75DE535D8CF}" type="presOf" srcId="{86E66CD5-464C-45DC-977C-9A0F42D77B59}" destId="{6BAD36BF-5507-4EB8-AC5C-DF572C036062}" srcOrd="0" destOrd="0" presId="urn:microsoft.com/office/officeart/2008/layout/LinedList"/>
    <dgm:cxn modelId="{BB083388-53B5-4220-86AD-F8E58CCE1D2C}" srcId="{511E2354-E92D-4B8C-9545-A66C4A00C5D1}" destId="{1D20A480-64F9-4870-B337-3EB5F4A2EA53}" srcOrd="1" destOrd="0" parTransId="{08E890E9-91DF-467A-B4A0-C014CB5B5E07}" sibTransId="{BA03AE87-E09C-4209-88A2-DBF80077E4EA}"/>
    <dgm:cxn modelId="{93A6218D-D7E0-4B85-8742-7A07873F3F03}" type="presOf" srcId="{1D20A480-64F9-4870-B337-3EB5F4A2EA53}" destId="{DDD9F4BA-4AB4-40DF-B009-A478A2D873D6}" srcOrd="0" destOrd="0" presId="urn:microsoft.com/office/officeart/2008/layout/LinedList"/>
    <dgm:cxn modelId="{518B94CC-3E10-465D-AA65-356F7B38E21F}" type="presOf" srcId="{E582DC3A-8A09-425A-A3E7-F1757F937D47}" destId="{0A13DC17-1644-49BB-8F33-37F51938A537}" srcOrd="0" destOrd="0" presId="urn:microsoft.com/office/officeart/2008/layout/LinedList"/>
    <dgm:cxn modelId="{00E974D1-7625-4FBD-8C2B-1D837D02F9BD}" srcId="{511E2354-E92D-4B8C-9545-A66C4A00C5D1}" destId="{6B09BAEA-E0E3-4CC2-8263-9C88BE166BA3}" srcOrd="0" destOrd="0" parTransId="{AEEB5D8C-01CF-4F7E-8776-549F88867BE7}" sibTransId="{88D2FF54-B605-4F34-894A-9AC098118AB8}"/>
    <dgm:cxn modelId="{0C5C59FF-8220-4E23-B295-212728EA3CF4}" srcId="{511E2354-E92D-4B8C-9545-A66C4A00C5D1}" destId="{86E66CD5-464C-45DC-977C-9A0F42D77B59}" srcOrd="3" destOrd="0" parTransId="{8F13AA89-F040-4B70-ADD8-B421B6BFBC07}" sibTransId="{B4DCD426-B644-44D5-B214-A0E1A894C376}"/>
    <dgm:cxn modelId="{4C1E81FF-15C5-43E7-A9D9-1D11FFFB689E}" srcId="{511E2354-E92D-4B8C-9545-A66C4A00C5D1}" destId="{E582DC3A-8A09-425A-A3E7-F1757F937D47}" srcOrd="4" destOrd="0" parTransId="{4BD385FD-7321-41AC-912F-9639D3C6E17D}" sibTransId="{C5CA907D-0ABA-491E-BBDE-5E8FE16EF6E8}"/>
    <dgm:cxn modelId="{B84C24D6-F18C-432C-AD81-E67D1A3CADCD}" type="presParOf" srcId="{F133EE9F-CADF-4630-B455-82955080BA9F}" destId="{00629336-F753-4949-AEB2-4802D3965A13}" srcOrd="0" destOrd="0" presId="urn:microsoft.com/office/officeart/2008/layout/LinedList"/>
    <dgm:cxn modelId="{D00B8D35-D4CF-4B97-AC29-564826466F65}" type="presParOf" srcId="{F133EE9F-CADF-4630-B455-82955080BA9F}" destId="{4900CCB6-3B15-4EC7-800D-934EBCD6E168}" srcOrd="1" destOrd="0" presId="urn:microsoft.com/office/officeart/2008/layout/LinedList"/>
    <dgm:cxn modelId="{F1155DBD-581B-49E6-931C-F68B8D591472}" type="presParOf" srcId="{4900CCB6-3B15-4EC7-800D-934EBCD6E168}" destId="{6736E668-E235-4AA6-889C-FF55DA0FF6C3}" srcOrd="0" destOrd="0" presId="urn:microsoft.com/office/officeart/2008/layout/LinedList"/>
    <dgm:cxn modelId="{40DDC66E-585F-43BD-B5FB-9A124B5A8095}" type="presParOf" srcId="{4900CCB6-3B15-4EC7-800D-934EBCD6E168}" destId="{CC57E28A-4CCD-43AA-B700-81FD9EE70AF3}" srcOrd="1" destOrd="0" presId="urn:microsoft.com/office/officeart/2008/layout/LinedList"/>
    <dgm:cxn modelId="{E58CD335-1F8F-41A4-BC78-1F73C34747EA}" type="presParOf" srcId="{F133EE9F-CADF-4630-B455-82955080BA9F}" destId="{03EB3D4F-9F42-48D9-819E-219E2BC988B2}" srcOrd="2" destOrd="0" presId="urn:microsoft.com/office/officeart/2008/layout/LinedList"/>
    <dgm:cxn modelId="{05EEA2C3-CBD2-4A7F-8FCE-04AC2823C5DB}" type="presParOf" srcId="{F133EE9F-CADF-4630-B455-82955080BA9F}" destId="{DE628BB4-77FB-4D27-B930-E7AC9FFD533D}" srcOrd="3" destOrd="0" presId="urn:microsoft.com/office/officeart/2008/layout/LinedList"/>
    <dgm:cxn modelId="{4F46D34E-E324-4F1A-9996-DF40B88EF2B9}" type="presParOf" srcId="{DE628BB4-77FB-4D27-B930-E7AC9FFD533D}" destId="{DDD9F4BA-4AB4-40DF-B009-A478A2D873D6}" srcOrd="0" destOrd="0" presId="urn:microsoft.com/office/officeart/2008/layout/LinedList"/>
    <dgm:cxn modelId="{A7FB341E-5F4C-46A8-A5F6-6AB38F4B1BF5}" type="presParOf" srcId="{DE628BB4-77FB-4D27-B930-E7AC9FFD533D}" destId="{85BA0509-15FC-4738-9646-D282528DA26D}" srcOrd="1" destOrd="0" presId="urn:microsoft.com/office/officeart/2008/layout/LinedList"/>
    <dgm:cxn modelId="{E8DE8DE1-8054-4DBC-903B-8874859DA370}" type="presParOf" srcId="{F133EE9F-CADF-4630-B455-82955080BA9F}" destId="{B6E112C1-B729-4912-B4E9-0ACE33465763}" srcOrd="4" destOrd="0" presId="urn:microsoft.com/office/officeart/2008/layout/LinedList"/>
    <dgm:cxn modelId="{E0F04812-78CA-4E67-8003-BC5414533E64}" type="presParOf" srcId="{F133EE9F-CADF-4630-B455-82955080BA9F}" destId="{9147DD61-9A74-46DA-98CD-4D71970CCC55}" srcOrd="5" destOrd="0" presId="urn:microsoft.com/office/officeart/2008/layout/LinedList"/>
    <dgm:cxn modelId="{AC79AEA8-8C66-4FFA-BB46-83BFD06BC26B}" type="presParOf" srcId="{9147DD61-9A74-46DA-98CD-4D71970CCC55}" destId="{6FD943ED-A089-4960-9CEB-409FE9A37750}" srcOrd="0" destOrd="0" presId="urn:microsoft.com/office/officeart/2008/layout/LinedList"/>
    <dgm:cxn modelId="{1D9D2338-B714-49BB-90B6-CCA7AA1CD7DF}" type="presParOf" srcId="{9147DD61-9A74-46DA-98CD-4D71970CCC55}" destId="{63B1AE7C-B776-4C85-B69A-728A1A29E83F}" srcOrd="1" destOrd="0" presId="urn:microsoft.com/office/officeart/2008/layout/LinedList"/>
    <dgm:cxn modelId="{309AD1DA-BB8C-452D-85EE-482D83BD79E1}" type="presParOf" srcId="{F133EE9F-CADF-4630-B455-82955080BA9F}" destId="{0FC723E6-6E84-4A2A-B7F5-205BEDB3C237}" srcOrd="6" destOrd="0" presId="urn:microsoft.com/office/officeart/2008/layout/LinedList"/>
    <dgm:cxn modelId="{E3A5A53F-583C-4F69-B2B2-F59CB04C4692}" type="presParOf" srcId="{F133EE9F-CADF-4630-B455-82955080BA9F}" destId="{8E6B1E8D-ACCD-423D-89E0-D001024B1BDC}" srcOrd="7" destOrd="0" presId="urn:microsoft.com/office/officeart/2008/layout/LinedList"/>
    <dgm:cxn modelId="{96C7C344-BDED-41FE-8A3D-BE460AFBB018}" type="presParOf" srcId="{8E6B1E8D-ACCD-423D-89E0-D001024B1BDC}" destId="{6BAD36BF-5507-4EB8-AC5C-DF572C036062}" srcOrd="0" destOrd="0" presId="urn:microsoft.com/office/officeart/2008/layout/LinedList"/>
    <dgm:cxn modelId="{D5307D0A-5B17-44B7-805D-CA370A7A051D}" type="presParOf" srcId="{8E6B1E8D-ACCD-423D-89E0-D001024B1BDC}" destId="{D249F964-E4B4-4E68-8D0C-5815B9C28D46}" srcOrd="1" destOrd="0" presId="urn:microsoft.com/office/officeart/2008/layout/LinedList"/>
    <dgm:cxn modelId="{B6A7532C-21E3-493E-BBAB-5C1CCA285DC4}" type="presParOf" srcId="{F133EE9F-CADF-4630-B455-82955080BA9F}" destId="{1FA537AD-1980-460C-9F87-1F642983EC8A}" srcOrd="8" destOrd="0" presId="urn:microsoft.com/office/officeart/2008/layout/LinedList"/>
    <dgm:cxn modelId="{912A8B2E-5FCE-40FB-8928-403EFC20D488}" type="presParOf" srcId="{F133EE9F-CADF-4630-B455-82955080BA9F}" destId="{89A6DF15-0C91-4A8A-B075-B8272F102F6B}" srcOrd="9" destOrd="0" presId="urn:microsoft.com/office/officeart/2008/layout/LinedList"/>
    <dgm:cxn modelId="{63ADF064-C4B7-4DF9-B649-A80B8F1F4589}" type="presParOf" srcId="{89A6DF15-0C91-4A8A-B075-B8272F102F6B}" destId="{0A13DC17-1644-49BB-8F33-37F51938A537}" srcOrd="0" destOrd="0" presId="urn:microsoft.com/office/officeart/2008/layout/LinedList"/>
    <dgm:cxn modelId="{6A71A67E-3E22-4949-B04C-6EC682C55B82}" type="presParOf" srcId="{89A6DF15-0C91-4A8A-B075-B8272F102F6B}" destId="{1A351CC8-CFB6-48B5-B604-D1F32988976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4A217BF-37DA-4B09-9691-F30F9BC6557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E573F50-4E86-4B7E-8E7E-4EC0A50B3DE8}">
      <dgm:prSet/>
      <dgm:spPr/>
      <dgm:t>
        <a:bodyPr/>
        <a:lstStyle/>
        <a:p>
          <a:r>
            <a:rPr lang="en-US" dirty="0"/>
            <a:t>CGFNS - $475 – RETEST- $250 – VERIFICATION - $100 </a:t>
          </a:r>
        </a:p>
      </dgm:t>
    </dgm:pt>
    <dgm:pt modelId="{5AB737BE-2CEA-4A34-8FAB-681AA56FD253}" type="parTrans" cxnId="{1A9410D8-B2F0-4FBD-8B51-A79826FD9F82}">
      <dgm:prSet/>
      <dgm:spPr/>
      <dgm:t>
        <a:bodyPr/>
        <a:lstStyle/>
        <a:p>
          <a:endParaRPr lang="en-US"/>
        </a:p>
      </dgm:t>
    </dgm:pt>
    <dgm:pt modelId="{484C0143-E035-4D44-925F-8143A0DE7965}" type="sibTrans" cxnId="{1A9410D8-B2F0-4FBD-8B51-A79826FD9F82}">
      <dgm:prSet/>
      <dgm:spPr/>
      <dgm:t>
        <a:bodyPr/>
        <a:lstStyle/>
        <a:p>
          <a:endParaRPr lang="en-US"/>
        </a:p>
      </dgm:t>
    </dgm:pt>
    <dgm:pt modelId="{D39047D5-9F2E-4374-B7CE-3F9D6DED6931}">
      <dgm:prSet/>
      <dgm:spPr/>
      <dgm:t>
        <a:bodyPr/>
        <a:lstStyle/>
        <a:p>
          <a:r>
            <a:rPr lang="en-US" dirty="0"/>
            <a:t>CES – Credential Evaluation Services – 350 </a:t>
          </a:r>
        </a:p>
      </dgm:t>
    </dgm:pt>
    <dgm:pt modelId="{84F634F3-B6DD-402C-9371-083124B8F62C}" type="parTrans" cxnId="{FBFCBB07-826E-44B8-B2FF-36C4F3A519A1}">
      <dgm:prSet/>
      <dgm:spPr/>
      <dgm:t>
        <a:bodyPr/>
        <a:lstStyle/>
        <a:p>
          <a:endParaRPr lang="en-US"/>
        </a:p>
      </dgm:t>
    </dgm:pt>
    <dgm:pt modelId="{91CC4E30-B5B7-4434-8054-528A1CF12CE2}" type="sibTrans" cxnId="{FBFCBB07-826E-44B8-B2FF-36C4F3A519A1}">
      <dgm:prSet/>
      <dgm:spPr/>
      <dgm:t>
        <a:bodyPr/>
        <a:lstStyle/>
        <a:p>
          <a:endParaRPr lang="en-US"/>
        </a:p>
      </dgm:t>
    </dgm:pt>
    <dgm:pt modelId="{5462DD6A-4301-4F0E-B20D-0A38BE987321}">
      <dgm:prSet/>
      <dgm:spPr/>
      <dgm:t>
        <a:bodyPr/>
        <a:lstStyle/>
        <a:p>
          <a:r>
            <a:rPr lang="en-US" dirty="0"/>
            <a:t>NCLEX Application – within U.S. $350 – Outside $500</a:t>
          </a:r>
        </a:p>
      </dgm:t>
    </dgm:pt>
    <dgm:pt modelId="{167FED77-3FE6-4ED8-A523-0907113576F7}" type="parTrans" cxnId="{6FD98A7B-3F95-43E0-99B8-799AC29AFC0E}">
      <dgm:prSet/>
      <dgm:spPr/>
      <dgm:t>
        <a:bodyPr/>
        <a:lstStyle/>
        <a:p>
          <a:endParaRPr lang="en-US"/>
        </a:p>
      </dgm:t>
    </dgm:pt>
    <dgm:pt modelId="{9F1E949B-B7E8-4FF1-93F0-ECC0E3825A41}" type="sibTrans" cxnId="{6FD98A7B-3F95-43E0-99B8-799AC29AFC0E}">
      <dgm:prSet/>
      <dgm:spPr/>
      <dgm:t>
        <a:bodyPr/>
        <a:lstStyle/>
        <a:p>
          <a:endParaRPr lang="en-US"/>
        </a:p>
      </dgm:t>
    </dgm:pt>
    <dgm:pt modelId="{BE3FA9C5-C870-4DDF-9183-C4F0ED951086}">
      <dgm:prSet/>
      <dgm:spPr/>
      <dgm:t>
        <a:bodyPr/>
        <a:lstStyle/>
        <a:p>
          <a:r>
            <a:rPr lang="en-US" dirty="0"/>
            <a:t>NCLEX REVIEW - $250-$500</a:t>
          </a:r>
        </a:p>
      </dgm:t>
    </dgm:pt>
    <dgm:pt modelId="{0776B6DF-2D4E-4397-B920-B2B025E510D4}" type="parTrans" cxnId="{9595351E-484B-4E3C-9744-5C76F5333414}">
      <dgm:prSet/>
      <dgm:spPr/>
      <dgm:t>
        <a:bodyPr/>
        <a:lstStyle/>
        <a:p>
          <a:endParaRPr lang="en-US"/>
        </a:p>
      </dgm:t>
    </dgm:pt>
    <dgm:pt modelId="{491D8932-8A33-4205-B9D6-568D0580B321}" type="sibTrans" cxnId="{9595351E-484B-4E3C-9744-5C76F5333414}">
      <dgm:prSet/>
      <dgm:spPr/>
      <dgm:t>
        <a:bodyPr/>
        <a:lstStyle/>
        <a:p>
          <a:endParaRPr lang="en-US"/>
        </a:p>
      </dgm:t>
    </dgm:pt>
    <dgm:pt modelId="{0886C1C8-74E2-4C44-9B0A-D43886D1DAD5}">
      <dgm:prSet/>
      <dgm:spPr/>
      <dgm:t>
        <a:bodyPr/>
        <a:lstStyle/>
        <a:p>
          <a:r>
            <a:rPr lang="en-US" dirty="0"/>
            <a:t>TOEFL - $235    IELTS - $235</a:t>
          </a:r>
        </a:p>
      </dgm:t>
    </dgm:pt>
    <dgm:pt modelId="{12F22D75-ACF7-4D91-948A-81C9238B901A}" type="parTrans" cxnId="{5DC4B4FE-C024-41CD-BAE7-03CC4383A6DF}">
      <dgm:prSet/>
      <dgm:spPr/>
      <dgm:t>
        <a:bodyPr/>
        <a:lstStyle/>
        <a:p>
          <a:endParaRPr lang="en-US"/>
        </a:p>
      </dgm:t>
    </dgm:pt>
    <dgm:pt modelId="{4B4D4641-56C5-4CC7-89F6-E409236A599B}" type="sibTrans" cxnId="{5DC4B4FE-C024-41CD-BAE7-03CC4383A6DF}">
      <dgm:prSet/>
      <dgm:spPr/>
      <dgm:t>
        <a:bodyPr/>
        <a:lstStyle/>
        <a:p>
          <a:endParaRPr lang="en-US"/>
        </a:p>
      </dgm:t>
    </dgm:pt>
    <dgm:pt modelId="{D3795475-D15A-4845-92A5-F093A14CC281}">
      <dgm:prSet/>
      <dgm:spPr/>
      <dgm:t>
        <a:bodyPr/>
        <a:lstStyle/>
        <a:p>
          <a:r>
            <a:rPr lang="en-US" dirty="0"/>
            <a:t>IPASS Processing – 3rd Party $850 - $1250 </a:t>
          </a:r>
        </a:p>
      </dgm:t>
    </dgm:pt>
    <dgm:pt modelId="{03A29805-692E-4E55-A9E3-D8A2C5DD9F13}" type="parTrans" cxnId="{0B2EEC74-6EE9-409E-A353-00AF0CD09C60}">
      <dgm:prSet/>
      <dgm:spPr/>
      <dgm:t>
        <a:bodyPr/>
        <a:lstStyle/>
        <a:p>
          <a:endParaRPr lang="en-US"/>
        </a:p>
      </dgm:t>
    </dgm:pt>
    <dgm:pt modelId="{F2C4523B-B432-4779-8C53-F3674E1043D9}" type="sibTrans" cxnId="{0B2EEC74-6EE9-409E-A353-00AF0CD09C60}">
      <dgm:prSet/>
      <dgm:spPr/>
      <dgm:t>
        <a:bodyPr/>
        <a:lstStyle/>
        <a:p>
          <a:endParaRPr lang="en-US"/>
        </a:p>
      </dgm:t>
    </dgm:pt>
    <dgm:pt modelId="{F96C53F4-24D2-41F1-A444-3357C1CF67F4}">
      <dgm:prSet phldr="0"/>
      <dgm:spPr/>
      <dgm:t>
        <a:bodyPr/>
        <a:lstStyle/>
        <a:p>
          <a:pPr rtl="0"/>
          <a:r>
            <a:rPr lang="en-US" dirty="0">
              <a:latin typeface="Gill Sans Nova"/>
            </a:rPr>
            <a:t>Estimated Total - $3000</a:t>
          </a:r>
        </a:p>
      </dgm:t>
    </dgm:pt>
    <dgm:pt modelId="{6E2F234D-187A-4436-A64E-F06DD4E9B253}" type="parTrans" cxnId="{541FD26B-26F9-4C60-A613-8E935A050E7D}">
      <dgm:prSet/>
      <dgm:spPr/>
    </dgm:pt>
    <dgm:pt modelId="{89C4908D-6F35-404A-873B-E13B26C510C1}" type="sibTrans" cxnId="{541FD26B-26F9-4C60-A613-8E935A050E7D}">
      <dgm:prSet/>
      <dgm:spPr/>
    </dgm:pt>
    <dgm:pt modelId="{E1AF1E59-8F95-4B38-8C94-C2AF54840227}" type="pres">
      <dgm:prSet presAssocID="{24A217BF-37DA-4B09-9691-F30F9BC6557C}" presName="linear" presStyleCnt="0">
        <dgm:presLayoutVars>
          <dgm:animLvl val="lvl"/>
          <dgm:resizeHandles val="exact"/>
        </dgm:presLayoutVars>
      </dgm:prSet>
      <dgm:spPr/>
    </dgm:pt>
    <dgm:pt modelId="{A82EF29D-D159-4E3E-B96B-AB158272EAB9}" type="pres">
      <dgm:prSet presAssocID="{5E573F50-4E86-4B7E-8E7E-4EC0A50B3DE8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B9139AFF-27A1-4C19-B2BA-976988FBB4C2}" type="pres">
      <dgm:prSet presAssocID="{484C0143-E035-4D44-925F-8143A0DE7965}" presName="spacer" presStyleCnt="0"/>
      <dgm:spPr/>
    </dgm:pt>
    <dgm:pt modelId="{9D55D34D-5F3F-46C7-B80D-E1DEA18FA62F}" type="pres">
      <dgm:prSet presAssocID="{D39047D5-9F2E-4374-B7CE-3F9D6DED693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6FDA47D-1945-4D09-92A9-8A06CBC48C44}" type="pres">
      <dgm:prSet presAssocID="{91CC4E30-B5B7-4434-8054-528A1CF12CE2}" presName="spacer" presStyleCnt="0"/>
      <dgm:spPr/>
    </dgm:pt>
    <dgm:pt modelId="{C777E1AF-C705-4049-BE4F-EE55B0E81C36}" type="pres">
      <dgm:prSet presAssocID="{5462DD6A-4301-4F0E-B20D-0A38BE987321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B0AAC1F-520D-432A-918B-4722D0E07ABC}" type="pres">
      <dgm:prSet presAssocID="{9F1E949B-B7E8-4FF1-93F0-ECC0E3825A41}" presName="spacer" presStyleCnt="0"/>
      <dgm:spPr/>
    </dgm:pt>
    <dgm:pt modelId="{A5F2E9C2-7419-44DF-9048-CEB2CA2CED4D}" type="pres">
      <dgm:prSet presAssocID="{BE3FA9C5-C870-4DDF-9183-C4F0ED95108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D9C600BA-971D-4439-AA28-E670E9B5FDA2}" type="pres">
      <dgm:prSet presAssocID="{491D8932-8A33-4205-B9D6-568D0580B321}" presName="spacer" presStyleCnt="0"/>
      <dgm:spPr/>
    </dgm:pt>
    <dgm:pt modelId="{33CAC54C-2C56-4B6F-A361-983D72722C20}" type="pres">
      <dgm:prSet presAssocID="{0886C1C8-74E2-4C44-9B0A-D43886D1DAD5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3D132D6-02F2-415C-9FD3-35FD315818A4}" type="pres">
      <dgm:prSet presAssocID="{4B4D4641-56C5-4CC7-89F6-E409236A599B}" presName="spacer" presStyleCnt="0"/>
      <dgm:spPr/>
    </dgm:pt>
    <dgm:pt modelId="{39CC215D-064A-4DE4-9102-CD9432785576}" type="pres">
      <dgm:prSet presAssocID="{D3795475-D15A-4845-92A5-F093A14CC281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E025F05-CF08-450D-96C8-83E35472C4BC}" type="pres">
      <dgm:prSet presAssocID="{F2C4523B-B432-4779-8C53-F3674E1043D9}" presName="spacer" presStyleCnt="0"/>
      <dgm:spPr/>
    </dgm:pt>
    <dgm:pt modelId="{A6FD1CDB-0FD8-4C37-8574-F39D04AD6BC9}" type="pres">
      <dgm:prSet presAssocID="{F96C53F4-24D2-41F1-A444-3357C1CF67F4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FBFCBB07-826E-44B8-B2FF-36C4F3A519A1}" srcId="{24A217BF-37DA-4B09-9691-F30F9BC6557C}" destId="{D39047D5-9F2E-4374-B7CE-3F9D6DED6931}" srcOrd="1" destOrd="0" parTransId="{84F634F3-B6DD-402C-9371-083124B8F62C}" sibTransId="{91CC4E30-B5B7-4434-8054-528A1CF12CE2}"/>
    <dgm:cxn modelId="{9595351E-484B-4E3C-9744-5C76F5333414}" srcId="{24A217BF-37DA-4B09-9691-F30F9BC6557C}" destId="{BE3FA9C5-C870-4DDF-9183-C4F0ED951086}" srcOrd="3" destOrd="0" parTransId="{0776B6DF-2D4E-4397-B920-B2B025E510D4}" sibTransId="{491D8932-8A33-4205-B9D6-568D0580B321}"/>
    <dgm:cxn modelId="{5564C131-A509-4B72-9768-71EA79E4F9DD}" type="presOf" srcId="{D3795475-D15A-4845-92A5-F093A14CC281}" destId="{39CC215D-064A-4DE4-9102-CD9432785576}" srcOrd="0" destOrd="0" presId="urn:microsoft.com/office/officeart/2005/8/layout/vList2"/>
    <dgm:cxn modelId="{294C0135-87A7-4916-8272-D6BB0E492A40}" type="presOf" srcId="{5462DD6A-4301-4F0E-B20D-0A38BE987321}" destId="{C777E1AF-C705-4049-BE4F-EE55B0E81C36}" srcOrd="0" destOrd="0" presId="urn:microsoft.com/office/officeart/2005/8/layout/vList2"/>
    <dgm:cxn modelId="{541FD26B-26F9-4C60-A613-8E935A050E7D}" srcId="{24A217BF-37DA-4B09-9691-F30F9BC6557C}" destId="{F96C53F4-24D2-41F1-A444-3357C1CF67F4}" srcOrd="6" destOrd="0" parTransId="{6E2F234D-187A-4436-A64E-F06DD4E9B253}" sibTransId="{89C4908D-6F35-404A-873B-E13B26C510C1}"/>
    <dgm:cxn modelId="{F2F25550-E2CD-4ECD-8EDB-08022AEC646D}" type="presOf" srcId="{BE3FA9C5-C870-4DDF-9183-C4F0ED951086}" destId="{A5F2E9C2-7419-44DF-9048-CEB2CA2CED4D}" srcOrd="0" destOrd="0" presId="urn:microsoft.com/office/officeart/2005/8/layout/vList2"/>
    <dgm:cxn modelId="{CA61CC73-05D1-4EB2-BC45-CBF05D012663}" type="presOf" srcId="{0886C1C8-74E2-4C44-9B0A-D43886D1DAD5}" destId="{33CAC54C-2C56-4B6F-A361-983D72722C20}" srcOrd="0" destOrd="0" presId="urn:microsoft.com/office/officeart/2005/8/layout/vList2"/>
    <dgm:cxn modelId="{0B2EEC74-6EE9-409E-A353-00AF0CD09C60}" srcId="{24A217BF-37DA-4B09-9691-F30F9BC6557C}" destId="{D3795475-D15A-4845-92A5-F093A14CC281}" srcOrd="5" destOrd="0" parTransId="{03A29805-692E-4E55-A9E3-D8A2C5DD9F13}" sibTransId="{F2C4523B-B432-4779-8C53-F3674E1043D9}"/>
    <dgm:cxn modelId="{6FD98A7B-3F95-43E0-99B8-799AC29AFC0E}" srcId="{24A217BF-37DA-4B09-9691-F30F9BC6557C}" destId="{5462DD6A-4301-4F0E-B20D-0A38BE987321}" srcOrd="2" destOrd="0" parTransId="{167FED77-3FE6-4ED8-A523-0907113576F7}" sibTransId="{9F1E949B-B7E8-4FF1-93F0-ECC0E3825A41}"/>
    <dgm:cxn modelId="{F1606283-CEC5-4D29-AA70-76445867ADF8}" type="presOf" srcId="{24A217BF-37DA-4B09-9691-F30F9BC6557C}" destId="{E1AF1E59-8F95-4B38-8C94-C2AF54840227}" srcOrd="0" destOrd="0" presId="urn:microsoft.com/office/officeart/2005/8/layout/vList2"/>
    <dgm:cxn modelId="{278FBD8C-B65D-4273-85F1-EB482C0BAAB0}" type="presOf" srcId="{5E573F50-4E86-4B7E-8E7E-4EC0A50B3DE8}" destId="{A82EF29D-D159-4E3E-B96B-AB158272EAB9}" srcOrd="0" destOrd="0" presId="urn:microsoft.com/office/officeart/2005/8/layout/vList2"/>
    <dgm:cxn modelId="{1A9410D8-B2F0-4FBD-8B51-A79826FD9F82}" srcId="{24A217BF-37DA-4B09-9691-F30F9BC6557C}" destId="{5E573F50-4E86-4B7E-8E7E-4EC0A50B3DE8}" srcOrd="0" destOrd="0" parTransId="{5AB737BE-2CEA-4A34-8FAB-681AA56FD253}" sibTransId="{484C0143-E035-4D44-925F-8143A0DE7965}"/>
    <dgm:cxn modelId="{903F8FDF-7188-4A01-942D-692FA33FECDB}" type="presOf" srcId="{D39047D5-9F2E-4374-B7CE-3F9D6DED6931}" destId="{9D55D34D-5F3F-46C7-B80D-E1DEA18FA62F}" srcOrd="0" destOrd="0" presId="urn:microsoft.com/office/officeart/2005/8/layout/vList2"/>
    <dgm:cxn modelId="{B70D3CF5-99F5-49FE-816A-46C4ABC644CE}" type="presOf" srcId="{F96C53F4-24D2-41F1-A444-3357C1CF67F4}" destId="{A6FD1CDB-0FD8-4C37-8574-F39D04AD6BC9}" srcOrd="0" destOrd="0" presId="urn:microsoft.com/office/officeart/2005/8/layout/vList2"/>
    <dgm:cxn modelId="{5DC4B4FE-C024-41CD-BAE7-03CC4383A6DF}" srcId="{24A217BF-37DA-4B09-9691-F30F9BC6557C}" destId="{0886C1C8-74E2-4C44-9B0A-D43886D1DAD5}" srcOrd="4" destOrd="0" parTransId="{12F22D75-ACF7-4D91-948A-81C9238B901A}" sibTransId="{4B4D4641-56C5-4CC7-89F6-E409236A599B}"/>
    <dgm:cxn modelId="{5BBB1653-A0FC-4D76-BA2B-943F3D9AFF7A}" type="presParOf" srcId="{E1AF1E59-8F95-4B38-8C94-C2AF54840227}" destId="{A82EF29D-D159-4E3E-B96B-AB158272EAB9}" srcOrd="0" destOrd="0" presId="urn:microsoft.com/office/officeart/2005/8/layout/vList2"/>
    <dgm:cxn modelId="{28D33BAF-2E01-416E-9507-1C39B6B3EC3E}" type="presParOf" srcId="{E1AF1E59-8F95-4B38-8C94-C2AF54840227}" destId="{B9139AFF-27A1-4C19-B2BA-976988FBB4C2}" srcOrd="1" destOrd="0" presId="urn:microsoft.com/office/officeart/2005/8/layout/vList2"/>
    <dgm:cxn modelId="{4E1FB565-656E-499A-8444-F0D52BDB4048}" type="presParOf" srcId="{E1AF1E59-8F95-4B38-8C94-C2AF54840227}" destId="{9D55D34D-5F3F-46C7-B80D-E1DEA18FA62F}" srcOrd="2" destOrd="0" presId="urn:microsoft.com/office/officeart/2005/8/layout/vList2"/>
    <dgm:cxn modelId="{F59A26A4-75C0-4062-94B8-018729084E02}" type="presParOf" srcId="{E1AF1E59-8F95-4B38-8C94-C2AF54840227}" destId="{96FDA47D-1945-4D09-92A9-8A06CBC48C44}" srcOrd="3" destOrd="0" presId="urn:microsoft.com/office/officeart/2005/8/layout/vList2"/>
    <dgm:cxn modelId="{4604A51D-B1A3-4250-9913-0A02C06B8E2D}" type="presParOf" srcId="{E1AF1E59-8F95-4B38-8C94-C2AF54840227}" destId="{C777E1AF-C705-4049-BE4F-EE55B0E81C36}" srcOrd="4" destOrd="0" presId="urn:microsoft.com/office/officeart/2005/8/layout/vList2"/>
    <dgm:cxn modelId="{D385ED9D-A497-41FC-9018-4B4B4529A49F}" type="presParOf" srcId="{E1AF1E59-8F95-4B38-8C94-C2AF54840227}" destId="{9B0AAC1F-520D-432A-918B-4722D0E07ABC}" srcOrd="5" destOrd="0" presId="urn:microsoft.com/office/officeart/2005/8/layout/vList2"/>
    <dgm:cxn modelId="{771A26CC-8089-40ED-ADF3-55ACDA6DED48}" type="presParOf" srcId="{E1AF1E59-8F95-4B38-8C94-C2AF54840227}" destId="{A5F2E9C2-7419-44DF-9048-CEB2CA2CED4D}" srcOrd="6" destOrd="0" presId="urn:microsoft.com/office/officeart/2005/8/layout/vList2"/>
    <dgm:cxn modelId="{E4A09146-A3FB-4AF5-B6B0-D5CC3AE65F34}" type="presParOf" srcId="{E1AF1E59-8F95-4B38-8C94-C2AF54840227}" destId="{D9C600BA-971D-4439-AA28-E670E9B5FDA2}" srcOrd="7" destOrd="0" presId="urn:microsoft.com/office/officeart/2005/8/layout/vList2"/>
    <dgm:cxn modelId="{27A4714C-7FAD-4CBD-A907-4D0469CDDE20}" type="presParOf" srcId="{E1AF1E59-8F95-4B38-8C94-C2AF54840227}" destId="{33CAC54C-2C56-4B6F-A361-983D72722C20}" srcOrd="8" destOrd="0" presId="urn:microsoft.com/office/officeart/2005/8/layout/vList2"/>
    <dgm:cxn modelId="{BE2E4E6D-6440-40AA-B081-6264A74D12A9}" type="presParOf" srcId="{E1AF1E59-8F95-4B38-8C94-C2AF54840227}" destId="{73D132D6-02F2-415C-9FD3-35FD315818A4}" srcOrd="9" destOrd="0" presId="urn:microsoft.com/office/officeart/2005/8/layout/vList2"/>
    <dgm:cxn modelId="{0BB8257F-E203-4B36-B0B8-D8CFFFDAA9AB}" type="presParOf" srcId="{E1AF1E59-8F95-4B38-8C94-C2AF54840227}" destId="{39CC215D-064A-4DE4-9102-CD9432785576}" srcOrd="10" destOrd="0" presId="urn:microsoft.com/office/officeart/2005/8/layout/vList2"/>
    <dgm:cxn modelId="{F3C4A3AC-F701-4F4D-9C3F-33B082977BFC}" type="presParOf" srcId="{E1AF1E59-8F95-4B38-8C94-C2AF54840227}" destId="{FE025F05-CF08-450D-96C8-83E35472C4BC}" srcOrd="11" destOrd="0" presId="urn:microsoft.com/office/officeart/2005/8/layout/vList2"/>
    <dgm:cxn modelId="{4198ACF2-89B9-4BE9-8657-5E74A7E5F170}" type="presParOf" srcId="{E1AF1E59-8F95-4B38-8C94-C2AF54840227}" destId="{A6FD1CDB-0FD8-4C37-8574-F39D04AD6BC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733BA5C-5ADD-4C8F-85CB-2AAA30B0DEF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263BECA-8AB0-46AB-896F-470E2DD1320B}">
      <dgm:prSet/>
      <dgm:spPr/>
      <dgm:t>
        <a:bodyPr/>
        <a:lstStyle/>
        <a:p>
          <a:r>
            <a:rPr lang="en-US" dirty="0"/>
            <a:t>VISA SCREEN - $850</a:t>
          </a:r>
        </a:p>
      </dgm:t>
    </dgm:pt>
    <dgm:pt modelId="{AF9CAD7A-063C-4D9F-AFB3-FFB795B1F9A9}" type="parTrans" cxnId="{06644672-F11C-43DD-A7E7-2348CAD11C83}">
      <dgm:prSet/>
      <dgm:spPr/>
      <dgm:t>
        <a:bodyPr/>
        <a:lstStyle/>
        <a:p>
          <a:endParaRPr lang="en-US"/>
        </a:p>
      </dgm:t>
    </dgm:pt>
    <dgm:pt modelId="{3DCD8E1F-9FB1-4378-9F81-E28ED5A65C7F}" type="sibTrans" cxnId="{06644672-F11C-43DD-A7E7-2348CAD11C83}">
      <dgm:prSet/>
      <dgm:spPr/>
      <dgm:t>
        <a:bodyPr/>
        <a:lstStyle/>
        <a:p>
          <a:endParaRPr lang="en-US"/>
        </a:p>
      </dgm:t>
    </dgm:pt>
    <dgm:pt modelId="{8205BB2B-A3EF-484B-AF86-D79ED0A5A8EB}">
      <dgm:prSet/>
      <dgm:spPr/>
      <dgm:t>
        <a:bodyPr/>
        <a:lstStyle/>
        <a:p>
          <a:r>
            <a:rPr lang="en-US" dirty="0"/>
            <a:t>ATTORNEY FEES - $4500</a:t>
          </a:r>
        </a:p>
      </dgm:t>
    </dgm:pt>
    <dgm:pt modelId="{1BC54250-D537-44F1-BD02-CCAFEF9CA158}" type="parTrans" cxnId="{D67CF299-117C-40AF-B5B3-6D11F41D8D68}">
      <dgm:prSet/>
      <dgm:spPr/>
      <dgm:t>
        <a:bodyPr/>
        <a:lstStyle/>
        <a:p>
          <a:endParaRPr lang="en-US"/>
        </a:p>
      </dgm:t>
    </dgm:pt>
    <dgm:pt modelId="{22880384-C77A-4C57-AF42-C3627C14C3D0}" type="sibTrans" cxnId="{D67CF299-117C-40AF-B5B3-6D11F41D8D68}">
      <dgm:prSet/>
      <dgm:spPr/>
      <dgm:t>
        <a:bodyPr/>
        <a:lstStyle/>
        <a:p>
          <a:endParaRPr lang="en-US"/>
        </a:p>
      </dgm:t>
    </dgm:pt>
    <dgm:pt modelId="{6ACE67DE-2C91-43C2-8E15-285E5FCB8173}">
      <dgm:prSet/>
      <dgm:spPr/>
      <dgm:t>
        <a:bodyPr/>
        <a:lstStyle/>
        <a:p>
          <a:r>
            <a:rPr lang="en-US" dirty="0"/>
            <a:t>JOB POSTING - $500</a:t>
          </a:r>
        </a:p>
      </dgm:t>
    </dgm:pt>
    <dgm:pt modelId="{CC7F9F3A-AF14-49F1-B132-6598A55779DB}" type="parTrans" cxnId="{8E42C7E9-C817-432F-9A37-780C49CFDFCE}">
      <dgm:prSet/>
      <dgm:spPr/>
      <dgm:t>
        <a:bodyPr/>
        <a:lstStyle/>
        <a:p>
          <a:endParaRPr lang="en-US"/>
        </a:p>
      </dgm:t>
    </dgm:pt>
    <dgm:pt modelId="{4A6F122A-CBE5-4549-87C3-EB65D43888DF}" type="sibTrans" cxnId="{8E42C7E9-C817-432F-9A37-780C49CFDFCE}">
      <dgm:prSet/>
      <dgm:spPr/>
      <dgm:t>
        <a:bodyPr/>
        <a:lstStyle/>
        <a:p>
          <a:endParaRPr lang="en-US"/>
        </a:p>
      </dgm:t>
    </dgm:pt>
    <dgm:pt modelId="{BC2C4CFC-CECA-48C8-8AC6-488A282D4D64}">
      <dgm:prSet/>
      <dgm:spPr/>
      <dgm:t>
        <a:bodyPr/>
        <a:lstStyle/>
        <a:p>
          <a:r>
            <a:rPr lang="en-US" dirty="0"/>
            <a:t>VISA FILING FEE - $700/+ per family member $750</a:t>
          </a:r>
        </a:p>
      </dgm:t>
    </dgm:pt>
    <dgm:pt modelId="{FCDF3301-0758-4D8F-938C-0D279B429317}" type="parTrans" cxnId="{FA8A58EA-A48F-4C14-9E3B-5F3D109D433B}">
      <dgm:prSet/>
      <dgm:spPr/>
      <dgm:t>
        <a:bodyPr/>
        <a:lstStyle/>
        <a:p>
          <a:endParaRPr lang="en-US"/>
        </a:p>
      </dgm:t>
    </dgm:pt>
    <dgm:pt modelId="{3F494EFF-8C2D-4C25-AD53-33FDE435BAF3}" type="sibTrans" cxnId="{FA8A58EA-A48F-4C14-9E3B-5F3D109D433B}">
      <dgm:prSet/>
      <dgm:spPr/>
      <dgm:t>
        <a:bodyPr/>
        <a:lstStyle/>
        <a:p>
          <a:endParaRPr lang="en-US"/>
        </a:p>
      </dgm:t>
    </dgm:pt>
    <dgm:pt modelId="{FA274861-E55F-4305-A9A7-CF7CFDFE4512}">
      <dgm:prSet/>
      <dgm:spPr/>
      <dgm:t>
        <a:bodyPr/>
        <a:lstStyle/>
        <a:p>
          <a:r>
            <a:rPr lang="en-US" dirty="0"/>
            <a:t>ADJUSTMENT OF STATUS - $1225 – PER FAMILY $750 </a:t>
          </a:r>
        </a:p>
      </dgm:t>
    </dgm:pt>
    <dgm:pt modelId="{3053EC72-D1F4-451B-B311-5BB082566A93}" type="parTrans" cxnId="{CB5D4D55-8797-4FDD-8E86-0FB47AC74F25}">
      <dgm:prSet/>
      <dgm:spPr/>
      <dgm:t>
        <a:bodyPr/>
        <a:lstStyle/>
        <a:p>
          <a:endParaRPr lang="en-US"/>
        </a:p>
      </dgm:t>
    </dgm:pt>
    <dgm:pt modelId="{328CCBA7-1066-46B8-95EB-108D2D1DD514}" type="sibTrans" cxnId="{CB5D4D55-8797-4FDD-8E86-0FB47AC74F25}">
      <dgm:prSet/>
      <dgm:spPr/>
      <dgm:t>
        <a:bodyPr/>
        <a:lstStyle/>
        <a:p>
          <a:endParaRPr lang="en-US"/>
        </a:p>
      </dgm:t>
    </dgm:pt>
    <dgm:pt modelId="{5DC2D43B-0E6E-4BE9-A8BA-BD4B256EF88D}">
      <dgm:prSet/>
      <dgm:spPr/>
      <dgm:t>
        <a:bodyPr/>
        <a:lstStyle/>
        <a:p>
          <a:r>
            <a:rPr lang="en-US" dirty="0"/>
            <a:t>PREMIUM PROCESSING - $2500</a:t>
          </a:r>
        </a:p>
      </dgm:t>
    </dgm:pt>
    <dgm:pt modelId="{998E9153-78D6-4B3E-A02C-18DD82E000E5}" type="parTrans" cxnId="{524268DB-2C7F-4053-A3F1-3BD83D1771AB}">
      <dgm:prSet/>
      <dgm:spPr/>
      <dgm:t>
        <a:bodyPr/>
        <a:lstStyle/>
        <a:p>
          <a:endParaRPr lang="en-US"/>
        </a:p>
      </dgm:t>
    </dgm:pt>
    <dgm:pt modelId="{D0898C78-FBC2-4074-B037-8ABA54B5014F}" type="sibTrans" cxnId="{524268DB-2C7F-4053-A3F1-3BD83D1771AB}">
      <dgm:prSet/>
      <dgm:spPr/>
      <dgm:t>
        <a:bodyPr/>
        <a:lstStyle/>
        <a:p>
          <a:endParaRPr lang="en-US"/>
        </a:p>
      </dgm:t>
    </dgm:pt>
    <dgm:pt modelId="{A213CF4C-5424-4B76-8B08-E3C3213229CE}">
      <dgm:prSet phldr="0"/>
      <dgm:spPr/>
      <dgm:t>
        <a:bodyPr/>
        <a:lstStyle/>
        <a:p>
          <a:pPr rtl="0"/>
          <a:r>
            <a:rPr lang="en-US" dirty="0">
              <a:latin typeface="Gill Sans Nova"/>
            </a:rPr>
            <a:t>ESTIMATED TOTAL - $8000</a:t>
          </a:r>
        </a:p>
      </dgm:t>
    </dgm:pt>
    <dgm:pt modelId="{EDE1025C-313A-47AF-98FB-40300B814DF6}" type="parTrans" cxnId="{2EB11B04-15C3-4234-9FA2-B5D5B5E4707A}">
      <dgm:prSet/>
      <dgm:spPr/>
    </dgm:pt>
    <dgm:pt modelId="{1EFAC526-60F9-4631-AD70-0F2A0660C9A3}" type="sibTrans" cxnId="{2EB11B04-15C3-4234-9FA2-B5D5B5E4707A}">
      <dgm:prSet/>
      <dgm:spPr/>
    </dgm:pt>
    <dgm:pt modelId="{846B4D24-087B-4F9D-91C4-FC869E36CC42}">
      <dgm:prSet phldr="0"/>
      <dgm:spPr/>
      <dgm:t>
        <a:bodyPr/>
        <a:lstStyle/>
        <a:p>
          <a:pPr rtl="0"/>
          <a:r>
            <a:rPr lang="en-US" dirty="0">
              <a:latin typeface="Gill Sans Nova"/>
            </a:rPr>
            <a:t>GREEN CARD ISSUANCE - $225</a:t>
          </a:r>
        </a:p>
      </dgm:t>
    </dgm:pt>
    <dgm:pt modelId="{A83BAAE6-B545-48F9-80E2-3289CF704096}" type="parTrans" cxnId="{E816F32C-7FE3-469D-B3BE-D35D170BACE8}">
      <dgm:prSet/>
      <dgm:spPr/>
    </dgm:pt>
    <dgm:pt modelId="{22203C76-18EB-465A-A162-6F317FFF6BA7}" type="sibTrans" cxnId="{E816F32C-7FE3-469D-B3BE-D35D170BACE8}">
      <dgm:prSet/>
      <dgm:spPr/>
    </dgm:pt>
    <dgm:pt modelId="{30ACFE6C-666A-4BF0-8F90-BF3C42457532}">
      <dgm:prSet phldr="0"/>
      <dgm:spPr/>
      <dgm:t>
        <a:bodyPr/>
        <a:lstStyle/>
        <a:p>
          <a:pPr rtl="0"/>
          <a:r>
            <a:rPr lang="en-US" dirty="0">
              <a:latin typeface="Gill Sans Nova"/>
            </a:rPr>
            <a:t>MEDICAL CLEARANCE –$  per origin </a:t>
          </a:r>
        </a:p>
      </dgm:t>
    </dgm:pt>
    <dgm:pt modelId="{EBA2783D-74D5-41BB-864F-EE6789505358}" type="parTrans" cxnId="{7F5935E8-32FD-407A-9F1C-A8A4C7924CEE}">
      <dgm:prSet/>
      <dgm:spPr/>
    </dgm:pt>
    <dgm:pt modelId="{E9BBC261-4614-4741-BF76-62E800B60BC9}" type="sibTrans" cxnId="{7F5935E8-32FD-407A-9F1C-A8A4C7924CEE}">
      <dgm:prSet/>
      <dgm:spPr/>
    </dgm:pt>
    <dgm:pt modelId="{ADDD4925-9255-4CFB-A453-42DB893263F4}" type="pres">
      <dgm:prSet presAssocID="{3733BA5C-5ADD-4C8F-85CB-2AAA30B0DEFF}" presName="linear" presStyleCnt="0">
        <dgm:presLayoutVars>
          <dgm:animLvl val="lvl"/>
          <dgm:resizeHandles val="exact"/>
        </dgm:presLayoutVars>
      </dgm:prSet>
      <dgm:spPr/>
    </dgm:pt>
    <dgm:pt modelId="{AAF52286-4C94-4968-BA7F-0173D661C61E}" type="pres">
      <dgm:prSet presAssocID="{3263BECA-8AB0-46AB-896F-470E2DD1320B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E22DD9DC-617F-485C-A59A-4B9ED00C7947}" type="pres">
      <dgm:prSet presAssocID="{3DCD8E1F-9FB1-4378-9F81-E28ED5A65C7F}" presName="spacer" presStyleCnt="0"/>
      <dgm:spPr/>
    </dgm:pt>
    <dgm:pt modelId="{1102395A-A98F-4A9A-ADAF-BEF30B63CA18}" type="pres">
      <dgm:prSet presAssocID="{8205BB2B-A3EF-484B-AF86-D79ED0A5A8EB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E9B2AA31-1F8C-407B-B0CD-64E79FAF534B}" type="pres">
      <dgm:prSet presAssocID="{22880384-C77A-4C57-AF42-C3627C14C3D0}" presName="spacer" presStyleCnt="0"/>
      <dgm:spPr/>
    </dgm:pt>
    <dgm:pt modelId="{9B19EB90-9E92-426F-8E13-1F754D6AC265}" type="pres">
      <dgm:prSet presAssocID="{6ACE67DE-2C91-43C2-8E15-285E5FCB8173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F27BAAA9-4955-4A14-BFE8-45040219C4C6}" type="pres">
      <dgm:prSet presAssocID="{4A6F122A-CBE5-4549-87C3-EB65D43888DF}" presName="spacer" presStyleCnt="0"/>
      <dgm:spPr/>
    </dgm:pt>
    <dgm:pt modelId="{13D63845-B155-472F-A8BD-4237567D7519}" type="pres">
      <dgm:prSet presAssocID="{BC2C4CFC-CECA-48C8-8AC6-488A282D4D64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B4DDA1C2-7459-4994-922C-C655BA05525A}" type="pres">
      <dgm:prSet presAssocID="{3F494EFF-8C2D-4C25-AD53-33FDE435BAF3}" presName="spacer" presStyleCnt="0"/>
      <dgm:spPr/>
    </dgm:pt>
    <dgm:pt modelId="{7BE02350-3C04-41DD-B022-C56ECB9009B7}" type="pres">
      <dgm:prSet presAssocID="{FA274861-E55F-4305-A9A7-CF7CFDFE4512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07216077-4DA0-4B2B-8CAA-ED93EC957CA9}" type="pres">
      <dgm:prSet presAssocID="{328CCBA7-1066-46B8-95EB-108D2D1DD514}" presName="spacer" presStyleCnt="0"/>
      <dgm:spPr/>
    </dgm:pt>
    <dgm:pt modelId="{7F9BB26F-3FB3-4B85-B69A-A11C2422F387}" type="pres">
      <dgm:prSet presAssocID="{846B4D24-087B-4F9D-91C4-FC869E36CC42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AB4D9779-D7C0-4A44-91AF-B59081857C34}" type="pres">
      <dgm:prSet presAssocID="{22203C76-18EB-465A-A162-6F317FFF6BA7}" presName="spacer" presStyleCnt="0"/>
      <dgm:spPr/>
    </dgm:pt>
    <dgm:pt modelId="{A7423729-23AA-423B-A924-8AD8BF9F0DBB}" type="pres">
      <dgm:prSet presAssocID="{5DC2D43B-0E6E-4BE9-A8BA-BD4B256EF88D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AD726C93-60FA-4A8D-A8F9-B88606D147A9}" type="pres">
      <dgm:prSet presAssocID="{D0898C78-FBC2-4074-B037-8ABA54B5014F}" presName="spacer" presStyleCnt="0"/>
      <dgm:spPr/>
    </dgm:pt>
    <dgm:pt modelId="{DB4F2206-3ECB-4E2C-BB50-0BA335FED23A}" type="pres">
      <dgm:prSet presAssocID="{30ACFE6C-666A-4BF0-8F90-BF3C42457532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AE5AF44F-F54F-4E37-AA5A-E4FB8DF97512}" type="pres">
      <dgm:prSet presAssocID="{E9BBC261-4614-4741-BF76-62E800B60BC9}" presName="spacer" presStyleCnt="0"/>
      <dgm:spPr/>
    </dgm:pt>
    <dgm:pt modelId="{26CA5C3E-A3F1-4C5E-8A09-4AB10FED9534}" type="pres">
      <dgm:prSet presAssocID="{A213CF4C-5424-4B76-8B08-E3C3213229CE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2EB11B04-15C3-4234-9FA2-B5D5B5E4707A}" srcId="{3733BA5C-5ADD-4C8F-85CB-2AAA30B0DEFF}" destId="{A213CF4C-5424-4B76-8B08-E3C3213229CE}" srcOrd="8" destOrd="0" parTransId="{EDE1025C-313A-47AF-98FB-40300B814DF6}" sibTransId="{1EFAC526-60F9-4631-AD70-0F2A0660C9A3}"/>
    <dgm:cxn modelId="{133CD105-1393-44E6-B902-F1817CBAA8A3}" type="presOf" srcId="{3263BECA-8AB0-46AB-896F-470E2DD1320B}" destId="{AAF52286-4C94-4968-BA7F-0173D661C61E}" srcOrd="0" destOrd="0" presId="urn:microsoft.com/office/officeart/2005/8/layout/vList2"/>
    <dgm:cxn modelId="{8F695309-0C12-41A7-A592-302592114D2D}" type="presOf" srcId="{846B4D24-087B-4F9D-91C4-FC869E36CC42}" destId="{7F9BB26F-3FB3-4B85-B69A-A11C2422F387}" srcOrd="0" destOrd="0" presId="urn:microsoft.com/office/officeart/2005/8/layout/vList2"/>
    <dgm:cxn modelId="{3A2D5611-F2ED-4858-BF83-A4BFC129B4BF}" type="presOf" srcId="{A213CF4C-5424-4B76-8B08-E3C3213229CE}" destId="{26CA5C3E-A3F1-4C5E-8A09-4AB10FED9534}" srcOrd="0" destOrd="0" presId="urn:microsoft.com/office/officeart/2005/8/layout/vList2"/>
    <dgm:cxn modelId="{7A08521C-6F88-4887-B950-E25C5969F552}" type="presOf" srcId="{FA274861-E55F-4305-A9A7-CF7CFDFE4512}" destId="{7BE02350-3C04-41DD-B022-C56ECB9009B7}" srcOrd="0" destOrd="0" presId="urn:microsoft.com/office/officeart/2005/8/layout/vList2"/>
    <dgm:cxn modelId="{E816F32C-7FE3-469D-B3BE-D35D170BACE8}" srcId="{3733BA5C-5ADD-4C8F-85CB-2AAA30B0DEFF}" destId="{846B4D24-087B-4F9D-91C4-FC869E36CC42}" srcOrd="5" destOrd="0" parTransId="{A83BAAE6-B545-48F9-80E2-3289CF704096}" sibTransId="{22203C76-18EB-465A-A162-6F317FFF6BA7}"/>
    <dgm:cxn modelId="{2BD6C932-E30B-4A60-A90F-7FF3B386167C}" type="presOf" srcId="{5DC2D43B-0E6E-4BE9-A8BA-BD4B256EF88D}" destId="{A7423729-23AA-423B-A924-8AD8BF9F0DBB}" srcOrd="0" destOrd="0" presId="urn:microsoft.com/office/officeart/2005/8/layout/vList2"/>
    <dgm:cxn modelId="{65BE774C-B452-47F6-A26E-4DA7308E34D7}" type="presOf" srcId="{8205BB2B-A3EF-484B-AF86-D79ED0A5A8EB}" destId="{1102395A-A98F-4A9A-ADAF-BEF30B63CA18}" srcOrd="0" destOrd="0" presId="urn:microsoft.com/office/officeart/2005/8/layout/vList2"/>
    <dgm:cxn modelId="{06644672-F11C-43DD-A7E7-2348CAD11C83}" srcId="{3733BA5C-5ADD-4C8F-85CB-2AAA30B0DEFF}" destId="{3263BECA-8AB0-46AB-896F-470E2DD1320B}" srcOrd="0" destOrd="0" parTransId="{AF9CAD7A-063C-4D9F-AFB3-FFB795B1F9A9}" sibTransId="{3DCD8E1F-9FB1-4378-9F81-E28ED5A65C7F}"/>
    <dgm:cxn modelId="{CB5D4D55-8797-4FDD-8E86-0FB47AC74F25}" srcId="{3733BA5C-5ADD-4C8F-85CB-2AAA30B0DEFF}" destId="{FA274861-E55F-4305-A9A7-CF7CFDFE4512}" srcOrd="4" destOrd="0" parTransId="{3053EC72-D1F4-451B-B311-5BB082566A93}" sibTransId="{328CCBA7-1066-46B8-95EB-108D2D1DD514}"/>
    <dgm:cxn modelId="{04C6B48D-44F9-49C2-B6D8-F06128B65C1A}" type="presOf" srcId="{BC2C4CFC-CECA-48C8-8AC6-488A282D4D64}" destId="{13D63845-B155-472F-A8BD-4237567D7519}" srcOrd="0" destOrd="0" presId="urn:microsoft.com/office/officeart/2005/8/layout/vList2"/>
    <dgm:cxn modelId="{D67CF299-117C-40AF-B5B3-6D11F41D8D68}" srcId="{3733BA5C-5ADD-4C8F-85CB-2AAA30B0DEFF}" destId="{8205BB2B-A3EF-484B-AF86-D79ED0A5A8EB}" srcOrd="1" destOrd="0" parTransId="{1BC54250-D537-44F1-BD02-CCAFEF9CA158}" sibTransId="{22880384-C77A-4C57-AF42-C3627C14C3D0}"/>
    <dgm:cxn modelId="{5024DEBC-BD53-4D85-9A1E-073189BF2577}" type="presOf" srcId="{30ACFE6C-666A-4BF0-8F90-BF3C42457532}" destId="{DB4F2206-3ECB-4E2C-BB50-0BA335FED23A}" srcOrd="0" destOrd="0" presId="urn:microsoft.com/office/officeart/2005/8/layout/vList2"/>
    <dgm:cxn modelId="{524268DB-2C7F-4053-A3F1-3BD83D1771AB}" srcId="{3733BA5C-5ADD-4C8F-85CB-2AAA30B0DEFF}" destId="{5DC2D43B-0E6E-4BE9-A8BA-BD4B256EF88D}" srcOrd="6" destOrd="0" parTransId="{998E9153-78D6-4B3E-A02C-18DD82E000E5}" sibTransId="{D0898C78-FBC2-4074-B037-8ABA54B5014F}"/>
    <dgm:cxn modelId="{7F5935E8-32FD-407A-9F1C-A8A4C7924CEE}" srcId="{3733BA5C-5ADD-4C8F-85CB-2AAA30B0DEFF}" destId="{30ACFE6C-666A-4BF0-8F90-BF3C42457532}" srcOrd="7" destOrd="0" parTransId="{EBA2783D-74D5-41BB-864F-EE6789505358}" sibTransId="{E9BBC261-4614-4741-BF76-62E800B60BC9}"/>
    <dgm:cxn modelId="{8E42C7E9-C817-432F-9A37-780C49CFDFCE}" srcId="{3733BA5C-5ADD-4C8F-85CB-2AAA30B0DEFF}" destId="{6ACE67DE-2C91-43C2-8E15-285E5FCB8173}" srcOrd="2" destOrd="0" parTransId="{CC7F9F3A-AF14-49F1-B132-6598A55779DB}" sibTransId="{4A6F122A-CBE5-4549-87C3-EB65D43888DF}"/>
    <dgm:cxn modelId="{FA8A58EA-A48F-4C14-9E3B-5F3D109D433B}" srcId="{3733BA5C-5ADD-4C8F-85CB-2AAA30B0DEFF}" destId="{BC2C4CFC-CECA-48C8-8AC6-488A282D4D64}" srcOrd="3" destOrd="0" parTransId="{FCDF3301-0758-4D8F-938C-0D279B429317}" sibTransId="{3F494EFF-8C2D-4C25-AD53-33FDE435BAF3}"/>
    <dgm:cxn modelId="{5C8ED8EB-8939-4841-98E7-6F337AB09BE2}" type="presOf" srcId="{3733BA5C-5ADD-4C8F-85CB-2AAA30B0DEFF}" destId="{ADDD4925-9255-4CFB-A453-42DB893263F4}" srcOrd="0" destOrd="0" presId="urn:microsoft.com/office/officeart/2005/8/layout/vList2"/>
    <dgm:cxn modelId="{9149B1FC-3443-4855-89B3-10722081F69E}" type="presOf" srcId="{6ACE67DE-2C91-43C2-8E15-285E5FCB8173}" destId="{9B19EB90-9E92-426F-8E13-1F754D6AC265}" srcOrd="0" destOrd="0" presId="urn:microsoft.com/office/officeart/2005/8/layout/vList2"/>
    <dgm:cxn modelId="{C10D9A68-7467-498C-B53A-D47A271F185F}" type="presParOf" srcId="{ADDD4925-9255-4CFB-A453-42DB893263F4}" destId="{AAF52286-4C94-4968-BA7F-0173D661C61E}" srcOrd="0" destOrd="0" presId="urn:microsoft.com/office/officeart/2005/8/layout/vList2"/>
    <dgm:cxn modelId="{F0300B75-59AE-43DB-B184-602B36CA8FDC}" type="presParOf" srcId="{ADDD4925-9255-4CFB-A453-42DB893263F4}" destId="{E22DD9DC-617F-485C-A59A-4B9ED00C7947}" srcOrd="1" destOrd="0" presId="urn:microsoft.com/office/officeart/2005/8/layout/vList2"/>
    <dgm:cxn modelId="{F5198F86-DF8E-4072-BBFA-054C62C9C35A}" type="presParOf" srcId="{ADDD4925-9255-4CFB-A453-42DB893263F4}" destId="{1102395A-A98F-4A9A-ADAF-BEF30B63CA18}" srcOrd="2" destOrd="0" presId="urn:microsoft.com/office/officeart/2005/8/layout/vList2"/>
    <dgm:cxn modelId="{91A957B3-7CF5-40C3-9D0E-5654A1E998AC}" type="presParOf" srcId="{ADDD4925-9255-4CFB-A453-42DB893263F4}" destId="{E9B2AA31-1F8C-407B-B0CD-64E79FAF534B}" srcOrd="3" destOrd="0" presId="urn:microsoft.com/office/officeart/2005/8/layout/vList2"/>
    <dgm:cxn modelId="{16D9334A-A14C-435F-B3CF-24CF85676CEC}" type="presParOf" srcId="{ADDD4925-9255-4CFB-A453-42DB893263F4}" destId="{9B19EB90-9E92-426F-8E13-1F754D6AC265}" srcOrd="4" destOrd="0" presId="urn:microsoft.com/office/officeart/2005/8/layout/vList2"/>
    <dgm:cxn modelId="{60DDDFC2-1023-49E0-8FDD-E9F342481C03}" type="presParOf" srcId="{ADDD4925-9255-4CFB-A453-42DB893263F4}" destId="{F27BAAA9-4955-4A14-BFE8-45040219C4C6}" srcOrd="5" destOrd="0" presId="urn:microsoft.com/office/officeart/2005/8/layout/vList2"/>
    <dgm:cxn modelId="{E08D5E26-FF23-41AE-8B9C-993D95AFA72A}" type="presParOf" srcId="{ADDD4925-9255-4CFB-A453-42DB893263F4}" destId="{13D63845-B155-472F-A8BD-4237567D7519}" srcOrd="6" destOrd="0" presId="urn:microsoft.com/office/officeart/2005/8/layout/vList2"/>
    <dgm:cxn modelId="{A48C4516-3A9D-453F-A545-E3DFA12BDB59}" type="presParOf" srcId="{ADDD4925-9255-4CFB-A453-42DB893263F4}" destId="{B4DDA1C2-7459-4994-922C-C655BA05525A}" srcOrd="7" destOrd="0" presId="urn:microsoft.com/office/officeart/2005/8/layout/vList2"/>
    <dgm:cxn modelId="{83B4FB13-106B-4D6E-97B0-2F4B2D8A237D}" type="presParOf" srcId="{ADDD4925-9255-4CFB-A453-42DB893263F4}" destId="{7BE02350-3C04-41DD-B022-C56ECB9009B7}" srcOrd="8" destOrd="0" presId="urn:microsoft.com/office/officeart/2005/8/layout/vList2"/>
    <dgm:cxn modelId="{9D254EB2-DD3D-4476-8BE9-601B89C4377D}" type="presParOf" srcId="{ADDD4925-9255-4CFB-A453-42DB893263F4}" destId="{07216077-4DA0-4B2B-8CAA-ED93EC957CA9}" srcOrd="9" destOrd="0" presId="urn:microsoft.com/office/officeart/2005/8/layout/vList2"/>
    <dgm:cxn modelId="{20583BE0-94B9-40AF-A3A3-77AA43CFE32B}" type="presParOf" srcId="{ADDD4925-9255-4CFB-A453-42DB893263F4}" destId="{7F9BB26F-3FB3-4B85-B69A-A11C2422F387}" srcOrd="10" destOrd="0" presId="urn:microsoft.com/office/officeart/2005/8/layout/vList2"/>
    <dgm:cxn modelId="{D7A17F1C-F290-4093-84DB-8ACB3FD32043}" type="presParOf" srcId="{ADDD4925-9255-4CFB-A453-42DB893263F4}" destId="{AB4D9779-D7C0-4A44-91AF-B59081857C34}" srcOrd="11" destOrd="0" presId="urn:microsoft.com/office/officeart/2005/8/layout/vList2"/>
    <dgm:cxn modelId="{F1791FCA-BFB6-48FE-9EDA-AD2DDAC6F517}" type="presParOf" srcId="{ADDD4925-9255-4CFB-A453-42DB893263F4}" destId="{A7423729-23AA-423B-A924-8AD8BF9F0DBB}" srcOrd="12" destOrd="0" presId="urn:microsoft.com/office/officeart/2005/8/layout/vList2"/>
    <dgm:cxn modelId="{C5E4693F-73ED-441D-9D75-E7D889612285}" type="presParOf" srcId="{ADDD4925-9255-4CFB-A453-42DB893263F4}" destId="{AD726C93-60FA-4A8D-A8F9-B88606D147A9}" srcOrd="13" destOrd="0" presId="urn:microsoft.com/office/officeart/2005/8/layout/vList2"/>
    <dgm:cxn modelId="{879EE457-4E47-4343-9750-D5CA4D59E500}" type="presParOf" srcId="{ADDD4925-9255-4CFB-A453-42DB893263F4}" destId="{DB4F2206-3ECB-4E2C-BB50-0BA335FED23A}" srcOrd="14" destOrd="0" presId="urn:microsoft.com/office/officeart/2005/8/layout/vList2"/>
    <dgm:cxn modelId="{30ADC9BB-3095-44FF-9BEB-69D4EF2992DE}" type="presParOf" srcId="{ADDD4925-9255-4CFB-A453-42DB893263F4}" destId="{AE5AF44F-F54F-4E37-AA5A-E4FB8DF97512}" srcOrd="15" destOrd="0" presId="urn:microsoft.com/office/officeart/2005/8/layout/vList2"/>
    <dgm:cxn modelId="{C9ECF3C0-F704-4F00-8081-23642E1B259D}" type="presParOf" srcId="{ADDD4925-9255-4CFB-A453-42DB893263F4}" destId="{26CA5C3E-A3F1-4C5E-8A09-4AB10FED9534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03AC2D4-5258-487D-9C50-6F626692FC6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47ACB1C-97EF-406E-9A68-67C248B7A97B}">
      <dgm:prSet/>
      <dgm:spPr/>
      <dgm:t>
        <a:bodyPr/>
        <a:lstStyle/>
        <a:p>
          <a:r>
            <a:rPr lang="en-US"/>
            <a:t>AIRFARE - $1000</a:t>
          </a:r>
        </a:p>
      </dgm:t>
    </dgm:pt>
    <dgm:pt modelId="{F4DC0584-01DC-4CC0-9015-0C4E51C19EDC}" type="parTrans" cxnId="{0867854C-CD15-41CE-A821-35F407A4A13E}">
      <dgm:prSet/>
      <dgm:spPr/>
      <dgm:t>
        <a:bodyPr/>
        <a:lstStyle/>
        <a:p>
          <a:endParaRPr lang="en-US"/>
        </a:p>
      </dgm:t>
    </dgm:pt>
    <dgm:pt modelId="{631409FE-A0DB-405C-8E0F-40631D0A5AC8}" type="sibTrans" cxnId="{0867854C-CD15-41CE-A821-35F407A4A13E}">
      <dgm:prSet/>
      <dgm:spPr/>
      <dgm:t>
        <a:bodyPr/>
        <a:lstStyle/>
        <a:p>
          <a:endParaRPr lang="en-US"/>
        </a:p>
      </dgm:t>
    </dgm:pt>
    <dgm:pt modelId="{BA9704CB-4505-4CC3-8FAE-255F73CD266F}">
      <dgm:prSet/>
      <dgm:spPr/>
      <dgm:t>
        <a:bodyPr/>
        <a:lstStyle/>
        <a:p>
          <a:r>
            <a:rPr lang="en-US"/>
            <a:t>HOUSING ALLOWANCE – 1ST 2 MONTHS  $2000</a:t>
          </a:r>
        </a:p>
      </dgm:t>
    </dgm:pt>
    <dgm:pt modelId="{58852122-EF65-4699-BE7A-97382B21B42E}" type="parTrans" cxnId="{80E60068-89FF-4C81-8219-843D443ABD33}">
      <dgm:prSet/>
      <dgm:spPr/>
      <dgm:t>
        <a:bodyPr/>
        <a:lstStyle/>
        <a:p>
          <a:endParaRPr lang="en-US"/>
        </a:p>
      </dgm:t>
    </dgm:pt>
    <dgm:pt modelId="{89774A41-9726-4739-82D2-AF4B2C6A9536}" type="sibTrans" cxnId="{80E60068-89FF-4C81-8219-843D443ABD33}">
      <dgm:prSet/>
      <dgm:spPr/>
      <dgm:t>
        <a:bodyPr/>
        <a:lstStyle/>
        <a:p>
          <a:endParaRPr lang="en-US"/>
        </a:p>
      </dgm:t>
    </dgm:pt>
    <dgm:pt modelId="{B5162455-3F79-49C5-9BBB-6ADCBBF93697}">
      <dgm:prSet/>
      <dgm:spPr/>
      <dgm:t>
        <a:bodyPr/>
        <a:lstStyle/>
        <a:p>
          <a:r>
            <a:rPr lang="en-US"/>
            <a:t>TRANSPORATION AND FOOD ALLOWANCE - $1000</a:t>
          </a:r>
        </a:p>
      </dgm:t>
    </dgm:pt>
    <dgm:pt modelId="{AD7657A9-9DD6-4751-9ED6-8FEDDF000EA2}" type="parTrans" cxnId="{B7F4DF1F-31F4-4C9D-882A-84C5DDBBA58B}">
      <dgm:prSet/>
      <dgm:spPr/>
      <dgm:t>
        <a:bodyPr/>
        <a:lstStyle/>
        <a:p>
          <a:endParaRPr lang="en-US"/>
        </a:p>
      </dgm:t>
    </dgm:pt>
    <dgm:pt modelId="{8BA64C0B-58C4-4BAA-A71A-7F379CDDE49E}" type="sibTrans" cxnId="{B7F4DF1F-31F4-4C9D-882A-84C5DDBBA58B}">
      <dgm:prSet/>
      <dgm:spPr/>
      <dgm:t>
        <a:bodyPr/>
        <a:lstStyle/>
        <a:p>
          <a:endParaRPr lang="en-US"/>
        </a:p>
      </dgm:t>
    </dgm:pt>
    <dgm:pt modelId="{C5BDC719-F0BF-445D-BD75-55DD190D029F}">
      <dgm:prSet/>
      <dgm:spPr/>
      <dgm:t>
        <a:bodyPr/>
        <a:lstStyle/>
        <a:p>
          <a:r>
            <a:rPr lang="en-US"/>
            <a:t>POCKET MONEY - $1000 (Suggested until first paycheck)</a:t>
          </a:r>
        </a:p>
      </dgm:t>
    </dgm:pt>
    <dgm:pt modelId="{ADB2D2D8-C03D-4C81-AAAD-D53A4DAC74E8}" type="parTrans" cxnId="{DDBD1A80-215A-4CBE-BB32-4A6033B0EC4E}">
      <dgm:prSet/>
      <dgm:spPr/>
      <dgm:t>
        <a:bodyPr/>
        <a:lstStyle/>
        <a:p>
          <a:endParaRPr lang="en-US"/>
        </a:p>
      </dgm:t>
    </dgm:pt>
    <dgm:pt modelId="{4D5E3429-7B0C-4203-860F-74E1F55977C1}" type="sibTrans" cxnId="{DDBD1A80-215A-4CBE-BB32-4A6033B0EC4E}">
      <dgm:prSet/>
      <dgm:spPr/>
      <dgm:t>
        <a:bodyPr/>
        <a:lstStyle/>
        <a:p>
          <a:endParaRPr lang="en-US"/>
        </a:p>
      </dgm:t>
    </dgm:pt>
    <dgm:pt modelId="{70AC16FB-50EC-4BE3-A42E-2EC556725C94}">
      <dgm:prSet/>
      <dgm:spPr/>
      <dgm:t>
        <a:bodyPr/>
        <a:lstStyle/>
        <a:p>
          <a:r>
            <a:rPr lang="en-US"/>
            <a:t>Estimated Total: - $5000</a:t>
          </a:r>
        </a:p>
      </dgm:t>
    </dgm:pt>
    <dgm:pt modelId="{431C54A2-89C6-42C6-8CDC-5C70D0BD6192}" type="parTrans" cxnId="{C16855B6-0239-4124-886E-38D29E5E1F9A}">
      <dgm:prSet/>
      <dgm:spPr/>
      <dgm:t>
        <a:bodyPr/>
        <a:lstStyle/>
        <a:p>
          <a:endParaRPr lang="en-US"/>
        </a:p>
      </dgm:t>
    </dgm:pt>
    <dgm:pt modelId="{AE9DD55D-620A-443F-A7CF-8FC6DBC34F30}" type="sibTrans" cxnId="{C16855B6-0239-4124-886E-38D29E5E1F9A}">
      <dgm:prSet/>
      <dgm:spPr/>
      <dgm:t>
        <a:bodyPr/>
        <a:lstStyle/>
        <a:p>
          <a:endParaRPr lang="en-US"/>
        </a:p>
      </dgm:t>
    </dgm:pt>
    <dgm:pt modelId="{D3DDCB74-2991-4577-8BB1-CB508F229C52}" type="pres">
      <dgm:prSet presAssocID="{403AC2D4-5258-487D-9C50-6F626692FC6E}" presName="linear" presStyleCnt="0">
        <dgm:presLayoutVars>
          <dgm:animLvl val="lvl"/>
          <dgm:resizeHandles val="exact"/>
        </dgm:presLayoutVars>
      </dgm:prSet>
      <dgm:spPr/>
    </dgm:pt>
    <dgm:pt modelId="{E6129CC1-E0B7-48B2-9A8F-7C75F2EF0264}" type="pres">
      <dgm:prSet presAssocID="{847ACB1C-97EF-406E-9A68-67C248B7A97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F922D89-D490-4CF8-B1FA-E6D13A94C6EE}" type="pres">
      <dgm:prSet presAssocID="{631409FE-A0DB-405C-8E0F-40631D0A5AC8}" presName="spacer" presStyleCnt="0"/>
      <dgm:spPr/>
    </dgm:pt>
    <dgm:pt modelId="{2F7AAE35-F8EA-465A-A461-B9A7C25B0BE6}" type="pres">
      <dgm:prSet presAssocID="{BA9704CB-4505-4CC3-8FAE-255F73CD266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93EA865-540B-4861-9CDB-07F5F7F640D1}" type="pres">
      <dgm:prSet presAssocID="{89774A41-9726-4739-82D2-AF4B2C6A9536}" presName="spacer" presStyleCnt="0"/>
      <dgm:spPr/>
    </dgm:pt>
    <dgm:pt modelId="{A1DD815A-9306-4B61-A84B-4B9909C4DF29}" type="pres">
      <dgm:prSet presAssocID="{B5162455-3F79-49C5-9BBB-6ADCBBF9369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04F1CB7-8E4F-43B8-B198-9EF52742E88F}" type="pres">
      <dgm:prSet presAssocID="{8BA64C0B-58C4-4BAA-A71A-7F379CDDE49E}" presName="spacer" presStyleCnt="0"/>
      <dgm:spPr/>
    </dgm:pt>
    <dgm:pt modelId="{24AD5C7A-212C-442D-86F4-010373490447}" type="pres">
      <dgm:prSet presAssocID="{C5BDC719-F0BF-445D-BD75-55DD190D029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24CD13C-5D0E-49DC-B725-02B826970175}" type="pres">
      <dgm:prSet presAssocID="{4D5E3429-7B0C-4203-860F-74E1F55977C1}" presName="spacer" presStyleCnt="0"/>
      <dgm:spPr/>
    </dgm:pt>
    <dgm:pt modelId="{0B6DE3B0-B294-4EAD-8472-1B289835F3A5}" type="pres">
      <dgm:prSet presAssocID="{70AC16FB-50EC-4BE3-A42E-2EC556725C9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08F9407-6530-4444-B5D8-74A5E6178729}" type="presOf" srcId="{847ACB1C-97EF-406E-9A68-67C248B7A97B}" destId="{E6129CC1-E0B7-48B2-9A8F-7C75F2EF0264}" srcOrd="0" destOrd="0" presId="urn:microsoft.com/office/officeart/2005/8/layout/vList2"/>
    <dgm:cxn modelId="{B7F4DF1F-31F4-4C9D-882A-84C5DDBBA58B}" srcId="{403AC2D4-5258-487D-9C50-6F626692FC6E}" destId="{B5162455-3F79-49C5-9BBB-6ADCBBF93697}" srcOrd="2" destOrd="0" parTransId="{AD7657A9-9DD6-4751-9ED6-8FEDDF000EA2}" sibTransId="{8BA64C0B-58C4-4BAA-A71A-7F379CDDE49E}"/>
    <dgm:cxn modelId="{C54C4824-E194-4CB3-9C96-1F31586DF058}" type="presOf" srcId="{403AC2D4-5258-487D-9C50-6F626692FC6E}" destId="{D3DDCB74-2991-4577-8BB1-CB508F229C52}" srcOrd="0" destOrd="0" presId="urn:microsoft.com/office/officeart/2005/8/layout/vList2"/>
    <dgm:cxn modelId="{6A659C60-A880-4A03-99C3-0FA5E8FC77B2}" type="presOf" srcId="{70AC16FB-50EC-4BE3-A42E-2EC556725C94}" destId="{0B6DE3B0-B294-4EAD-8472-1B289835F3A5}" srcOrd="0" destOrd="0" presId="urn:microsoft.com/office/officeart/2005/8/layout/vList2"/>
    <dgm:cxn modelId="{80E60068-89FF-4C81-8219-843D443ABD33}" srcId="{403AC2D4-5258-487D-9C50-6F626692FC6E}" destId="{BA9704CB-4505-4CC3-8FAE-255F73CD266F}" srcOrd="1" destOrd="0" parTransId="{58852122-EF65-4699-BE7A-97382B21B42E}" sibTransId="{89774A41-9726-4739-82D2-AF4B2C6A9536}"/>
    <dgm:cxn modelId="{0867854C-CD15-41CE-A821-35F407A4A13E}" srcId="{403AC2D4-5258-487D-9C50-6F626692FC6E}" destId="{847ACB1C-97EF-406E-9A68-67C248B7A97B}" srcOrd="0" destOrd="0" parTransId="{F4DC0584-01DC-4CC0-9015-0C4E51C19EDC}" sibTransId="{631409FE-A0DB-405C-8E0F-40631D0A5AC8}"/>
    <dgm:cxn modelId="{C753D54C-FA71-4570-B95A-8C669FD01724}" type="presOf" srcId="{BA9704CB-4505-4CC3-8FAE-255F73CD266F}" destId="{2F7AAE35-F8EA-465A-A461-B9A7C25B0BE6}" srcOrd="0" destOrd="0" presId="urn:microsoft.com/office/officeart/2005/8/layout/vList2"/>
    <dgm:cxn modelId="{DDBD1A80-215A-4CBE-BB32-4A6033B0EC4E}" srcId="{403AC2D4-5258-487D-9C50-6F626692FC6E}" destId="{C5BDC719-F0BF-445D-BD75-55DD190D029F}" srcOrd="3" destOrd="0" parTransId="{ADB2D2D8-C03D-4C81-AAAD-D53A4DAC74E8}" sibTransId="{4D5E3429-7B0C-4203-860F-74E1F55977C1}"/>
    <dgm:cxn modelId="{721E6692-1DE6-4B11-9381-B84F22EEAD11}" type="presOf" srcId="{B5162455-3F79-49C5-9BBB-6ADCBBF93697}" destId="{A1DD815A-9306-4B61-A84B-4B9909C4DF29}" srcOrd="0" destOrd="0" presId="urn:microsoft.com/office/officeart/2005/8/layout/vList2"/>
    <dgm:cxn modelId="{C16855B6-0239-4124-886E-38D29E5E1F9A}" srcId="{403AC2D4-5258-487D-9C50-6F626692FC6E}" destId="{70AC16FB-50EC-4BE3-A42E-2EC556725C94}" srcOrd="4" destOrd="0" parTransId="{431C54A2-89C6-42C6-8CDC-5C70D0BD6192}" sibTransId="{AE9DD55D-620A-443F-A7CF-8FC6DBC34F30}"/>
    <dgm:cxn modelId="{981396D3-2584-46D4-8433-2512851096AF}" type="presOf" srcId="{C5BDC719-F0BF-445D-BD75-55DD190D029F}" destId="{24AD5C7A-212C-442D-86F4-010373490447}" srcOrd="0" destOrd="0" presId="urn:microsoft.com/office/officeart/2005/8/layout/vList2"/>
    <dgm:cxn modelId="{C6DBA51C-ED72-4589-8B2D-6A989513B278}" type="presParOf" srcId="{D3DDCB74-2991-4577-8BB1-CB508F229C52}" destId="{E6129CC1-E0B7-48B2-9A8F-7C75F2EF0264}" srcOrd="0" destOrd="0" presId="urn:microsoft.com/office/officeart/2005/8/layout/vList2"/>
    <dgm:cxn modelId="{E07AF055-DDF9-45C8-BDE6-A5C7B3FA9398}" type="presParOf" srcId="{D3DDCB74-2991-4577-8BB1-CB508F229C52}" destId="{DF922D89-D490-4CF8-B1FA-E6D13A94C6EE}" srcOrd="1" destOrd="0" presId="urn:microsoft.com/office/officeart/2005/8/layout/vList2"/>
    <dgm:cxn modelId="{2F554A39-7DA4-4F74-A921-961E01D5547C}" type="presParOf" srcId="{D3DDCB74-2991-4577-8BB1-CB508F229C52}" destId="{2F7AAE35-F8EA-465A-A461-B9A7C25B0BE6}" srcOrd="2" destOrd="0" presId="urn:microsoft.com/office/officeart/2005/8/layout/vList2"/>
    <dgm:cxn modelId="{4F4E47DD-0FFA-4EAB-96E4-C721233E684E}" type="presParOf" srcId="{D3DDCB74-2991-4577-8BB1-CB508F229C52}" destId="{493EA865-540B-4861-9CDB-07F5F7F640D1}" srcOrd="3" destOrd="0" presId="urn:microsoft.com/office/officeart/2005/8/layout/vList2"/>
    <dgm:cxn modelId="{48006995-4317-436B-A7BB-95266CF95732}" type="presParOf" srcId="{D3DDCB74-2991-4577-8BB1-CB508F229C52}" destId="{A1DD815A-9306-4B61-A84B-4B9909C4DF29}" srcOrd="4" destOrd="0" presId="urn:microsoft.com/office/officeart/2005/8/layout/vList2"/>
    <dgm:cxn modelId="{15CE9549-DCB0-40C6-9C82-19C55BD30925}" type="presParOf" srcId="{D3DDCB74-2991-4577-8BB1-CB508F229C52}" destId="{404F1CB7-8E4F-43B8-B198-9EF52742E88F}" srcOrd="5" destOrd="0" presId="urn:microsoft.com/office/officeart/2005/8/layout/vList2"/>
    <dgm:cxn modelId="{26A33039-6F15-45B1-B733-8928862A5DE6}" type="presParOf" srcId="{D3DDCB74-2991-4577-8BB1-CB508F229C52}" destId="{24AD5C7A-212C-442D-86F4-010373490447}" srcOrd="6" destOrd="0" presId="urn:microsoft.com/office/officeart/2005/8/layout/vList2"/>
    <dgm:cxn modelId="{DA31A334-AA3A-4FB5-80DA-8298BE4D06E6}" type="presParOf" srcId="{D3DDCB74-2991-4577-8BB1-CB508F229C52}" destId="{624CD13C-5D0E-49DC-B725-02B826970175}" srcOrd="7" destOrd="0" presId="urn:microsoft.com/office/officeart/2005/8/layout/vList2"/>
    <dgm:cxn modelId="{BA290035-855D-45D1-A94B-6FA560790AB8}" type="presParOf" srcId="{D3DDCB74-2991-4577-8BB1-CB508F229C52}" destId="{0B6DE3B0-B294-4EAD-8472-1B289835F3A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8965A-4DDD-47C6-AA51-8B8A024D8175}">
      <dsp:nvSpPr>
        <dsp:cNvPr id="0" name=""/>
        <dsp:cNvSpPr/>
      </dsp:nvSpPr>
      <dsp:spPr>
        <a:xfrm>
          <a:off x="0" y="682"/>
          <a:ext cx="62452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3271E3-59F1-434F-8F65-E4D95DFD613E}">
      <dsp:nvSpPr>
        <dsp:cNvPr id="0" name=""/>
        <dsp:cNvSpPr/>
      </dsp:nvSpPr>
      <dsp:spPr>
        <a:xfrm>
          <a:off x="0" y="682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Caring and Compassionate</a:t>
          </a:r>
        </a:p>
      </dsp:txBody>
      <dsp:txXfrm>
        <a:off x="0" y="682"/>
        <a:ext cx="6245265" cy="1117596"/>
      </dsp:txXfrm>
    </dsp:sp>
    <dsp:sp modelId="{D3B1A977-1E1F-46B4-A4F2-52C495300BDE}">
      <dsp:nvSpPr>
        <dsp:cNvPr id="0" name=""/>
        <dsp:cNvSpPr/>
      </dsp:nvSpPr>
      <dsp:spPr>
        <a:xfrm>
          <a:off x="0" y="1118278"/>
          <a:ext cx="6245265" cy="0"/>
        </a:xfrm>
        <a:prstGeom prst="line">
          <a:avLst/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2700" cap="flat" cmpd="sng" algn="ctr">
          <a:solidFill>
            <a:schemeClr val="accent2">
              <a:hueOff val="-330843"/>
              <a:satOff val="373"/>
              <a:lumOff val="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56D6B-D8DE-4167-9415-2AB656C54604}">
      <dsp:nvSpPr>
        <dsp:cNvPr id="0" name=""/>
        <dsp:cNvSpPr/>
      </dsp:nvSpPr>
      <dsp:spPr>
        <a:xfrm>
          <a:off x="0" y="1118278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Disciplined </a:t>
          </a:r>
          <a:r>
            <a:rPr lang="en-US" sz="2900" kern="1200" dirty="0">
              <a:latin typeface="Gill Sans Nova"/>
            </a:rPr>
            <a:t>and posses good</a:t>
          </a:r>
          <a:r>
            <a:rPr lang="en-US" sz="2900" kern="1200" dirty="0"/>
            <a:t> work ethics</a:t>
          </a:r>
        </a:p>
      </dsp:txBody>
      <dsp:txXfrm>
        <a:off x="0" y="1118278"/>
        <a:ext cx="6245265" cy="1117596"/>
      </dsp:txXfrm>
    </dsp:sp>
    <dsp:sp modelId="{059822AA-BF1D-4866-8145-AAB642D3A554}">
      <dsp:nvSpPr>
        <dsp:cNvPr id="0" name=""/>
        <dsp:cNvSpPr/>
      </dsp:nvSpPr>
      <dsp:spPr>
        <a:xfrm>
          <a:off x="0" y="2235875"/>
          <a:ext cx="6245265" cy="0"/>
        </a:xfrm>
        <a:prstGeom prst="line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2700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B39BC-3F77-43BD-B329-5682148B0E2F}">
      <dsp:nvSpPr>
        <dsp:cNvPr id="0" name=""/>
        <dsp:cNvSpPr/>
      </dsp:nvSpPr>
      <dsp:spPr>
        <a:xfrm>
          <a:off x="0" y="2235875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Gill Sans Nova"/>
            </a:rPr>
            <a:t>Has excellent</a:t>
          </a:r>
          <a:r>
            <a:rPr lang="en-US" sz="2900" kern="1200" dirty="0"/>
            <a:t> nursing skills and knowledge </a:t>
          </a:r>
        </a:p>
      </dsp:txBody>
      <dsp:txXfrm>
        <a:off x="0" y="2235875"/>
        <a:ext cx="6245265" cy="1117596"/>
      </dsp:txXfrm>
    </dsp:sp>
    <dsp:sp modelId="{9E67EE3E-5838-45DB-BEC3-62FEE5962A41}">
      <dsp:nvSpPr>
        <dsp:cNvPr id="0" name=""/>
        <dsp:cNvSpPr/>
      </dsp:nvSpPr>
      <dsp:spPr>
        <a:xfrm>
          <a:off x="0" y="3353471"/>
          <a:ext cx="6245265" cy="0"/>
        </a:xfrm>
        <a:prstGeom prst="line">
          <a:avLst/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2700" cap="flat" cmpd="sng" algn="ctr">
          <a:solidFill>
            <a:schemeClr val="accent2">
              <a:hueOff val="-992530"/>
              <a:satOff val="1119"/>
              <a:lumOff val="2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20EEC3-E9B8-4471-BFC2-54694136685C}">
      <dsp:nvSpPr>
        <dsp:cNvPr id="0" name=""/>
        <dsp:cNvSpPr/>
      </dsp:nvSpPr>
      <dsp:spPr>
        <a:xfrm>
          <a:off x="0" y="3353471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Has good sense of humor and positive outlook</a:t>
          </a:r>
        </a:p>
      </dsp:txBody>
      <dsp:txXfrm>
        <a:off x="0" y="3353471"/>
        <a:ext cx="6245265" cy="1117596"/>
      </dsp:txXfrm>
    </dsp:sp>
    <dsp:sp modelId="{CB4BC5FC-AF86-4C74-BE64-BE612B032C0F}">
      <dsp:nvSpPr>
        <dsp:cNvPr id="0" name=""/>
        <dsp:cNvSpPr/>
      </dsp:nvSpPr>
      <dsp:spPr>
        <a:xfrm>
          <a:off x="0" y="4471068"/>
          <a:ext cx="6245265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37A132-DD5D-4B0D-9409-47DCA4414FDA}">
      <dsp:nvSpPr>
        <dsp:cNvPr id="0" name=""/>
        <dsp:cNvSpPr/>
      </dsp:nvSpPr>
      <dsp:spPr>
        <a:xfrm>
          <a:off x="0" y="4471068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Team Player and flexible </a:t>
          </a:r>
        </a:p>
      </dsp:txBody>
      <dsp:txXfrm>
        <a:off x="0" y="4471068"/>
        <a:ext cx="6245265" cy="11175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E163B-326A-49FC-A80A-DAC63F93B1BF}">
      <dsp:nvSpPr>
        <dsp:cNvPr id="0" name=""/>
        <dsp:cNvSpPr/>
      </dsp:nvSpPr>
      <dsp:spPr>
        <a:xfrm>
          <a:off x="0" y="35202"/>
          <a:ext cx="4124758" cy="6844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TEMPORARY STAFFING HOURLY RATES - $75 -$100/HOUR</a:t>
          </a:r>
        </a:p>
      </dsp:txBody>
      <dsp:txXfrm>
        <a:off x="33412" y="68614"/>
        <a:ext cx="4057934" cy="617626"/>
      </dsp:txXfrm>
    </dsp:sp>
    <dsp:sp modelId="{33DD2052-ACEE-42E8-BFE6-62983A737FF9}">
      <dsp:nvSpPr>
        <dsp:cNvPr id="0" name=""/>
        <dsp:cNvSpPr/>
      </dsp:nvSpPr>
      <dsp:spPr>
        <a:xfrm>
          <a:off x="0" y="762852"/>
          <a:ext cx="4124758" cy="6844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ANNUAL COST PER NURSE - $156,000 - $208,000</a:t>
          </a:r>
          <a:r>
            <a:rPr lang="en-US" sz="1500" kern="1200" dirty="0">
              <a:latin typeface="Gill Sans Nova"/>
            </a:rPr>
            <a:t> ( FTE)</a:t>
          </a:r>
          <a:endParaRPr lang="en-US" sz="1500" kern="1200" dirty="0"/>
        </a:p>
      </dsp:txBody>
      <dsp:txXfrm>
        <a:off x="33412" y="796264"/>
        <a:ext cx="4057934" cy="617626"/>
      </dsp:txXfrm>
    </dsp:sp>
    <dsp:sp modelId="{F17F9027-B2D4-466C-A7C5-6101BD58DF84}">
      <dsp:nvSpPr>
        <dsp:cNvPr id="0" name=""/>
        <dsp:cNvSpPr/>
      </dsp:nvSpPr>
      <dsp:spPr>
        <a:xfrm>
          <a:off x="0" y="1490502"/>
          <a:ext cx="4124758" cy="6844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OVER 3 YEAR PERIOD PER RN - $468,000 - $624,000</a:t>
          </a:r>
          <a:r>
            <a:rPr lang="en-US" sz="1500" kern="1200" dirty="0">
              <a:latin typeface="Gill Sans Nova"/>
            </a:rPr>
            <a:t> (FTE)</a:t>
          </a:r>
          <a:endParaRPr lang="en-US" sz="1500" kern="1200" dirty="0"/>
        </a:p>
      </dsp:txBody>
      <dsp:txXfrm>
        <a:off x="33412" y="1523914"/>
        <a:ext cx="4057934" cy="617626"/>
      </dsp:txXfrm>
    </dsp:sp>
    <dsp:sp modelId="{8599A5D9-3098-469F-A7DB-4FDCFC6E8F5F}">
      <dsp:nvSpPr>
        <dsp:cNvPr id="0" name=""/>
        <dsp:cNvSpPr/>
      </dsp:nvSpPr>
      <dsp:spPr>
        <a:xfrm>
          <a:off x="0" y="2218152"/>
          <a:ext cx="4124758" cy="6844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INR - $30 - $35 per hour</a:t>
          </a:r>
        </a:p>
      </dsp:txBody>
      <dsp:txXfrm>
        <a:off x="33412" y="2251564"/>
        <a:ext cx="4057934" cy="617626"/>
      </dsp:txXfrm>
    </dsp:sp>
    <dsp:sp modelId="{3D45252B-B808-49F7-9CFC-911811DB68AA}">
      <dsp:nvSpPr>
        <dsp:cNvPr id="0" name=""/>
        <dsp:cNvSpPr/>
      </dsp:nvSpPr>
      <dsp:spPr>
        <a:xfrm>
          <a:off x="0" y="2945802"/>
          <a:ext cx="4124758" cy="6844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Annual Salary:  $62,400 - $72,800</a:t>
          </a:r>
        </a:p>
      </dsp:txBody>
      <dsp:txXfrm>
        <a:off x="33412" y="2979214"/>
        <a:ext cx="4057934" cy="617626"/>
      </dsp:txXfrm>
    </dsp:sp>
    <dsp:sp modelId="{4B24E417-63CC-4FE9-8C20-0920431DD2CF}">
      <dsp:nvSpPr>
        <dsp:cNvPr id="0" name=""/>
        <dsp:cNvSpPr/>
      </dsp:nvSpPr>
      <dsp:spPr>
        <a:xfrm>
          <a:off x="0" y="3673452"/>
          <a:ext cx="4124758" cy="6844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Over 3 Years</a:t>
          </a:r>
          <a:r>
            <a:rPr lang="en-US" sz="1500" kern="1200" dirty="0">
              <a:latin typeface="Gill Sans Nova"/>
            </a:rPr>
            <a:t> Period</a:t>
          </a:r>
          <a:r>
            <a:rPr lang="en-US" sz="1500" kern="1200" dirty="0"/>
            <a:t> - $187,200 - $218,400</a:t>
          </a:r>
        </a:p>
      </dsp:txBody>
      <dsp:txXfrm>
        <a:off x="33412" y="3706864"/>
        <a:ext cx="4057934" cy="617626"/>
      </dsp:txXfrm>
    </dsp:sp>
    <dsp:sp modelId="{EB68D5D1-F83E-449E-8B38-072DEC94888C}">
      <dsp:nvSpPr>
        <dsp:cNvPr id="0" name=""/>
        <dsp:cNvSpPr/>
      </dsp:nvSpPr>
      <dsp:spPr>
        <a:xfrm>
          <a:off x="0" y="4401102"/>
          <a:ext cx="4124758" cy="6844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>
              <a:latin typeface="Gill Sans Nova"/>
            </a:rPr>
            <a:t>HCO ESTIMATED</a:t>
          </a:r>
          <a:r>
            <a:rPr lang="en-US" sz="1500" kern="1200" dirty="0"/>
            <a:t> SAVINGS: </a:t>
          </a:r>
          <a:r>
            <a:rPr lang="en-US" sz="1500" kern="1200" dirty="0">
              <a:latin typeface="Gill Sans Nova"/>
            </a:rPr>
            <a:t>using INR </a:t>
          </a:r>
          <a:r>
            <a:rPr lang="en-US" sz="1500" kern="1200" dirty="0"/>
            <a:t>$280,000 - $406,000</a:t>
          </a:r>
        </a:p>
      </dsp:txBody>
      <dsp:txXfrm>
        <a:off x="33412" y="4434514"/>
        <a:ext cx="4057934" cy="61762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125DC-8461-4039-8920-98067CEE5E81}">
      <dsp:nvSpPr>
        <dsp:cNvPr id="0" name=""/>
        <dsp:cNvSpPr/>
      </dsp:nvSpPr>
      <dsp:spPr>
        <a:xfrm>
          <a:off x="0" y="0"/>
          <a:ext cx="3299806" cy="11265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  YEAR CONTRACT Total Cost- $50,000 per Nurse</a:t>
          </a:r>
        </a:p>
      </dsp:txBody>
      <dsp:txXfrm>
        <a:off x="32996" y="32996"/>
        <a:ext cx="1988958" cy="1060574"/>
      </dsp:txXfrm>
    </dsp:sp>
    <dsp:sp modelId="{A5011A7C-BFBC-4C47-A56F-E84FECA1D599}">
      <dsp:nvSpPr>
        <dsp:cNvPr id="0" name=""/>
        <dsp:cNvSpPr/>
      </dsp:nvSpPr>
      <dsp:spPr>
        <a:xfrm>
          <a:off x="276358" y="1331396"/>
          <a:ext cx="3299806" cy="11265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Gill Sans Nova"/>
            </a:rPr>
            <a:t>INITIAL RETAINER</a:t>
          </a:r>
          <a:r>
            <a:rPr lang="en-US" sz="1400" kern="1200" dirty="0"/>
            <a:t> - </a:t>
          </a:r>
          <a:r>
            <a:rPr lang="en-US" sz="1400" kern="1200" dirty="0">
              <a:latin typeface="Gill Sans Nova"/>
            </a:rPr>
            <a:t>$5,000</a:t>
          </a:r>
          <a:r>
            <a:rPr lang="en-US" sz="1400" kern="1200" dirty="0"/>
            <a:t> per Nurse  ( </a:t>
          </a:r>
          <a:r>
            <a:rPr lang="en-US" sz="1400" kern="1200" dirty="0">
              <a:latin typeface="Gill Sans Nova"/>
            </a:rPr>
            <a:t>per successful candidate employment offered </a:t>
          </a:r>
          <a:r>
            <a:rPr lang="en-US" sz="1400" kern="1200" dirty="0"/>
            <a:t>)</a:t>
          </a:r>
        </a:p>
      </dsp:txBody>
      <dsp:txXfrm>
        <a:off x="309354" y="1364392"/>
        <a:ext cx="2225187" cy="1060574"/>
      </dsp:txXfrm>
    </dsp:sp>
    <dsp:sp modelId="{03BC9C76-6FEF-4846-8B2F-921DA5E661AA}">
      <dsp:nvSpPr>
        <dsp:cNvPr id="0" name=""/>
        <dsp:cNvSpPr/>
      </dsp:nvSpPr>
      <dsp:spPr>
        <a:xfrm>
          <a:off x="548592" y="2662792"/>
          <a:ext cx="3299806" cy="11265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ARRIVAL EXPENSES - $5,000 (Airfare, Transportation, Food, Housing, Pocket Allowance)</a:t>
          </a:r>
        </a:p>
      </dsp:txBody>
      <dsp:txXfrm>
        <a:off x="581588" y="2695788"/>
        <a:ext cx="2229312" cy="1060574"/>
      </dsp:txXfrm>
    </dsp:sp>
    <dsp:sp modelId="{8598E941-4ED2-405F-BAC9-CAA302A5615D}">
      <dsp:nvSpPr>
        <dsp:cNvPr id="0" name=""/>
        <dsp:cNvSpPr/>
      </dsp:nvSpPr>
      <dsp:spPr>
        <a:xfrm>
          <a:off x="824951" y="3994188"/>
          <a:ext cx="3299806" cy="112656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AGENCY RECRUITMENT FEE - $</a:t>
          </a:r>
          <a:r>
            <a:rPr lang="en-US" sz="1400" kern="1200" dirty="0">
              <a:latin typeface="Gill Sans Nova"/>
            </a:rPr>
            <a:t>40,000</a:t>
          </a:r>
          <a:r>
            <a:rPr lang="en-US" sz="1400" kern="1200" dirty="0"/>
            <a:t> Due upon arrival and upon receipt) </a:t>
          </a:r>
        </a:p>
      </dsp:txBody>
      <dsp:txXfrm>
        <a:off x="857947" y="4027184"/>
        <a:ext cx="2225187" cy="1060574"/>
      </dsp:txXfrm>
    </dsp:sp>
    <dsp:sp modelId="{93C893B8-EECF-4874-A361-ECB4EB1C7A38}">
      <dsp:nvSpPr>
        <dsp:cNvPr id="0" name=""/>
        <dsp:cNvSpPr/>
      </dsp:nvSpPr>
      <dsp:spPr>
        <a:xfrm>
          <a:off x="2567538" y="862847"/>
          <a:ext cx="732267" cy="7322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732298" y="862847"/>
        <a:ext cx="402747" cy="551031"/>
      </dsp:txXfrm>
    </dsp:sp>
    <dsp:sp modelId="{D935F97B-9D85-4607-9D96-2D8B74DDE2DA}">
      <dsp:nvSpPr>
        <dsp:cNvPr id="0" name=""/>
        <dsp:cNvSpPr/>
      </dsp:nvSpPr>
      <dsp:spPr>
        <a:xfrm>
          <a:off x="2843897" y="2194243"/>
          <a:ext cx="732267" cy="73226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3008657" y="2194243"/>
        <a:ext cx="402747" cy="551031"/>
      </dsp:txXfrm>
    </dsp:sp>
    <dsp:sp modelId="{E6063107-8462-45DF-83E3-25ACD8DC09DE}">
      <dsp:nvSpPr>
        <dsp:cNvPr id="0" name=""/>
        <dsp:cNvSpPr/>
      </dsp:nvSpPr>
      <dsp:spPr>
        <a:xfrm>
          <a:off x="3116131" y="3525639"/>
          <a:ext cx="732267" cy="73226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3280891" y="3525639"/>
        <a:ext cx="402747" cy="55103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3C531-4B5E-4FDC-816B-B641E2C882B2}">
      <dsp:nvSpPr>
        <dsp:cNvPr id="0" name=""/>
        <dsp:cNvSpPr/>
      </dsp:nvSpPr>
      <dsp:spPr>
        <a:xfrm>
          <a:off x="0" y="0"/>
          <a:ext cx="62452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7AB8E-041E-4EBC-8EC1-368A3D15AA5A}">
      <dsp:nvSpPr>
        <dsp:cNvPr id="0" name=""/>
        <dsp:cNvSpPr/>
      </dsp:nvSpPr>
      <dsp:spPr>
        <a:xfrm>
          <a:off x="0" y="0"/>
          <a:ext cx="6245265" cy="139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DIRECT HIRE</a:t>
          </a:r>
        </a:p>
      </dsp:txBody>
      <dsp:txXfrm>
        <a:off x="0" y="0"/>
        <a:ext cx="6245265" cy="1397336"/>
      </dsp:txXfrm>
    </dsp:sp>
    <dsp:sp modelId="{32822BBE-A950-4AB3-A749-2EF7961BA404}">
      <dsp:nvSpPr>
        <dsp:cNvPr id="0" name=""/>
        <dsp:cNvSpPr/>
      </dsp:nvSpPr>
      <dsp:spPr>
        <a:xfrm>
          <a:off x="0" y="1397336"/>
          <a:ext cx="6245265" cy="0"/>
        </a:xfrm>
        <a:prstGeom prst="line">
          <a:avLst/>
        </a:prstGeom>
        <a:solidFill>
          <a:schemeClr val="accent2">
            <a:hueOff val="-441124"/>
            <a:satOff val="497"/>
            <a:lumOff val="1177"/>
            <a:alphaOff val="0"/>
          </a:schemeClr>
        </a:solidFill>
        <a:ln w="12700" cap="flat" cmpd="sng" algn="ctr">
          <a:solidFill>
            <a:schemeClr val="accent2">
              <a:hueOff val="-441124"/>
              <a:satOff val="497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8860E-6F16-47F5-8A50-5FB8E79C7203}">
      <dsp:nvSpPr>
        <dsp:cNvPr id="0" name=""/>
        <dsp:cNvSpPr/>
      </dsp:nvSpPr>
      <dsp:spPr>
        <a:xfrm>
          <a:off x="0" y="1397336"/>
          <a:ext cx="6245265" cy="139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STAFFING AGENCY </a:t>
          </a:r>
        </a:p>
      </dsp:txBody>
      <dsp:txXfrm>
        <a:off x="0" y="1397336"/>
        <a:ext cx="6245265" cy="1397336"/>
      </dsp:txXfrm>
    </dsp:sp>
    <dsp:sp modelId="{45F89F95-7471-4884-9972-525A312B05B8}">
      <dsp:nvSpPr>
        <dsp:cNvPr id="0" name=""/>
        <dsp:cNvSpPr/>
      </dsp:nvSpPr>
      <dsp:spPr>
        <a:xfrm>
          <a:off x="0" y="2794673"/>
          <a:ext cx="6245265" cy="0"/>
        </a:xfrm>
        <a:prstGeom prst="line">
          <a:avLst/>
        </a:prstGeom>
        <a:solidFill>
          <a:schemeClr val="accent2">
            <a:hueOff val="-882249"/>
            <a:satOff val="995"/>
            <a:lumOff val="2353"/>
            <a:alphaOff val="0"/>
          </a:schemeClr>
        </a:solidFill>
        <a:ln w="12700" cap="flat" cmpd="sng" algn="ctr">
          <a:solidFill>
            <a:schemeClr val="accent2">
              <a:hueOff val="-882249"/>
              <a:satOff val="995"/>
              <a:lumOff val="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59EA6-80E1-45DF-92D9-6FEDF9753313}">
      <dsp:nvSpPr>
        <dsp:cNvPr id="0" name=""/>
        <dsp:cNvSpPr/>
      </dsp:nvSpPr>
      <dsp:spPr>
        <a:xfrm>
          <a:off x="0" y="2794673"/>
          <a:ext cx="6245265" cy="139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ill Sans Nova"/>
            </a:rPr>
            <a:t>PLACEMENT AGENCY</a:t>
          </a:r>
          <a:r>
            <a:rPr lang="en-US" sz="2600" kern="1200" dirty="0"/>
            <a:t> </a:t>
          </a:r>
        </a:p>
      </dsp:txBody>
      <dsp:txXfrm>
        <a:off x="0" y="2794673"/>
        <a:ext cx="6245265" cy="1397336"/>
      </dsp:txXfrm>
    </dsp:sp>
    <dsp:sp modelId="{F43772D3-3C99-4443-BD46-7A309DE17244}">
      <dsp:nvSpPr>
        <dsp:cNvPr id="0" name=""/>
        <dsp:cNvSpPr/>
      </dsp:nvSpPr>
      <dsp:spPr>
        <a:xfrm>
          <a:off x="0" y="4192010"/>
          <a:ext cx="6245265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F9F905-8E48-4204-BE6C-3629E9DA0B8B}">
      <dsp:nvSpPr>
        <dsp:cNvPr id="0" name=""/>
        <dsp:cNvSpPr/>
      </dsp:nvSpPr>
      <dsp:spPr>
        <a:xfrm>
          <a:off x="0" y="4192010"/>
          <a:ext cx="6245265" cy="139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NOTE: STAFFING AGENCY AND </a:t>
          </a:r>
          <a:r>
            <a:rPr lang="en-US" sz="2600" kern="1200" dirty="0">
              <a:latin typeface="Gill Sans Nova"/>
            </a:rPr>
            <a:t>PLACEMENT AGENCY</a:t>
          </a:r>
          <a:r>
            <a:rPr lang="en-US" sz="2600" kern="1200" dirty="0"/>
            <a:t> CAN BE THE SAME ENTITY</a:t>
          </a:r>
        </a:p>
      </dsp:txBody>
      <dsp:txXfrm>
        <a:off x="0" y="4192010"/>
        <a:ext cx="6245265" cy="139733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FFBAF-83D4-4653-9BCA-553085EE910F}">
      <dsp:nvSpPr>
        <dsp:cNvPr id="0" name=""/>
        <dsp:cNvSpPr/>
      </dsp:nvSpPr>
      <dsp:spPr>
        <a:xfrm>
          <a:off x="0" y="752494"/>
          <a:ext cx="5861090" cy="758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Hospitals or Facilities directly hires the nurse</a:t>
          </a:r>
          <a:r>
            <a:rPr lang="en-US" sz="1800" kern="1200" dirty="0">
              <a:latin typeface="Gill Sans Nova"/>
            </a:rPr>
            <a:t> with contracts signed directly between nurse and hospital or facility</a:t>
          </a:r>
          <a:endParaRPr lang="en-US" sz="1800" kern="1200" dirty="0"/>
        </a:p>
      </dsp:txBody>
      <dsp:txXfrm>
        <a:off x="37010" y="789504"/>
        <a:ext cx="5787070" cy="684140"/>
      </dsp:txXfrm>
    </dsp:sp>
    <dsp:sp modelId="{C49EB406-EF9B-40F6-951E-3328E428BE48}">
      <dsp:nvSpPr>
        <dsp:cNvPr id="0" name=""/>
        <dsp:cNvSpPr/>
      </dsp:nvSpPr>
      <dsp:spPr>
        <a:xfrm>
          <a:off x="0" y="1562495"/>
          <a:ext cx="5861090" cy="758160"/>
        </a:xfrm>
        <a:prstGeom prst="roundRect">
          <a:avLst/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hospital HR Representative of DON travel outside US to interview the nurses</a:t>
          </a:r>
        </a:p>
      </dsp:txBody>
      <dsp:txXfrm>
        <a:off x="37010" y="1599505"/>
        <a:ext cx="5787070" cy="684140"/>
      </dsp:txXfrm>
    </dsp:sp>
    <dsp:sp modelId="{8BEC4B8E-7067-44F4-8922-91E78CEA3B8E}">
      <dsp:nvSpPr>
        <dsp:cNvPr id="0" name=""/>
        <dsp:cNvSpPr/>
      </dsp:nvSpPr>
      <dsp:spPr>
        <a:xfrm>
          <a:off x="0" y="2372495"/>
          <a:ext cx="5861090" cy="758160"/>
        </a:xfrm>
        <a:prstGeom prst="roundRect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Handles all the hiring,  immigration, testing and the arrival of nurses</a:t>
          </a:r>
        </a:p>
      </dsp:txBody>
      <dsp:txXfrm>
        <a:off x="37010" y="2409505"/>
        <a:ext cx="5787070" cy="684140"/>
      </dsp:txXfrm>
    </dsp:sp>
    <dsp:sp modelId="{B0361337-FDB5-4B55-A76D-898C64E5B895}">
      <dsp:nvSpPr>
        <dsp:cNvPr id="0" name=""/>
        <dsp:cNvSpPr/>
      </dsp:nvSpPr>
      <dsp:spPr>
        <a:xfrm>
          <a:off x="0" y="3182495"/>
          <a:ext cx="5861090" cy="758160"/>
        </a:xfrm>
        <a:prstGeom prst="roundRect">
          <a:avLst/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Gill Sans Nova"/>
            </a:rPr>
            <a:t>Hospital or Facility determines what expenses  will be handled and wages </a:t>
          </a:r>
        </a:p>
      </dsp:txBody>
      <dsp:txXfrm>
        <a:off x="37010" y="3219505"/>
        <a:ext cx="5787070" cy="684140"/>
      </dsp:txXfrm>
    </dsp:sp>
    <dsp:sp modelId="{E311C991-4AB2-4C95-9A94-E40D6312B20D}">
      <dsp:nvSpPr>
        <dsp:cNvPr id="0" name=""/>
        <dsp:cNvSpPr/>
      </dsp:nvSpPr>
      <dsp:spPr>
        <a:xfrm>
          <a:off x="0" y="3992495"/>
          <a:ext cx="5861090" cy="75816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Can be overwhelming if the hospital does not have a dedicated team to handle this process</a:t>
          </a:r>
        </a:p>
      </dsp:txBody>
      <dsp:txXfrm>
        <a:off x="37010" y="4029505"/>
        <a:ext cx="5787070" cy="68414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6A8D7-B4BC-4465-891E-B8EA49335D9C}">
      <dsp:nvSpPr>
        <dsp:cNvPr id="0" name=""/>
        <dsp:cNvSpPr/>
      </dsp:nvSpPr>
      <dsp:spPr>
        <a:xfrm>
          <a:off x="0" y="372174"/>
          <a:ext cx="5861090" cy="74993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Staffing Agency hires the nurse for Temporary Staffing use</a:t>
          </a:r>
        </a:p>
      </dsp:txBody>
      <dsp:txXfrm>
        <a:off x="36609" y="408783"/>
        <a:ext cx="5787872" cy="676715"/>
      </dsp:txXfrm>
    </dsp:sp>
    <dsp:sp modelId="{42A8139F-6920-4A52-A85E-6099979267AC}">
      <dsp:nvSpPr>
        <dsp:cNvPr id="0" name=""/>
        <dsp:cNvSpPr/>
      </dsp:nvSpPr>
      <dsp:spPr>
        <a:xfrm>
          <a:off x="0" y="1173948"/>
          <a:ext cx="5861090" cy="749933"/>
        </a:xfrm>
        <a:prstGeom prst="roundRect">
          <a:avLst/>
        </a:prstGeom>
        <a:solidFill>
          <a:schemeClr val="accent2">
            <a:hueOff val="-264675"/>
            <a:satOff val="298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Nurse is not employed by the hospital or facility but by the Staffing Agency</a:t>
          </a:r>
        </a:p>
      </dsp:txBody>
      <dsp:txXfrm>
        <a:off x="36609" y="1210557"/>
        <a:ext cx="5787872" cy="676715"/>
      </dsp:txXfrm>
    </dsp:sp>
    <dsp:sp modelId="{DB2EA0DD-A0CA-4520-98C4-514D477767FD}">
      <dsp:nvSpPr>
        <dsp:cNvPr id="0" name=""/>
        <dsp:cNvSpPr/>
      </dsp:nvSpPr>
      <dsp:spPr>
        <a:xfrm>
          <a:off x="0" y="1975721"/>
          <a:ext cx="5861090" cy="749933"/>
        </a:xfrm>
        <a:prstGeom prst="roundRect">
          <a:avLst/>
        </a:prstGeom>
        <a:solidFill>
          <a:schemeClr val="accent2">
            <a:hueOff val="-529349"/>
            <a:satOff val="597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Nurse is contracted by the Staffing Agency or a contractual or assignment basis – called  "Traveling Nurse"</a:t>
          </a:r>
        </a:p>
      </dsp:txBody>
      <dsp:txXfrm>
        <a:off x="36609" y="2012330"/>
        <a:ext cx="5787872" cy="676715"/>
      </dsp:txXfrm>
    </dsp:sp>
    <dsp:sp modelId="{490BEC5D-6250-40AA-9E5B-3B910CD98789}">
      <dsp:nvSpPr>
        <dsp:cNvPr id="0" name=""/>
        <dsp:cNvSpPr/>
      </dsp:nvSpPr>
      <dsp:spPr>
        <a:xfrm>
          <a:off x="0" y="2777495"/>
          <a:ext cx="5861090" cy="749933"/>
        </a:xfrm>
        <a:prstGeom prst="roundRect">
          <a:avLst/>
        </a:prstGeom>
        <a:solidFill>
          <a:schemeClr val="accent2">
            <a:hueOff val="-794024"/>
            <a:satOff val="895"/>
            <a:lumOff val="2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Orientation, benefits and wages are determined by the Staffing Agency</a:t>
          </a:r>
        </a:p>
      </dsp:txBody>
      <dsp:txXfrm>
        <a:off x="36609" y="2814104"/>
        <a:ext cx="5787872" cy="676715"/>
      </dsp:txXfrm>
    </dsp:sp>
    <dsp:sp modelId="{14BD84CB-BE7E-45BC-87E1-96A9A1C87F0A}">
      <dsp:nvSpPr>
        <dsp:cNvPr id="0" name=""/>
        <dsp:cNvSpPr/>
      </dsp:nvSpPr>
      <dsp:spPr>
        <a:xfrm>
          <a:off x="0" y="3579268"/>
          <a:ext cx="5861090" cy="749933"/>
        </a:xfrm>
        <a:prstGeom prst="roundRect">
          <a:avLst/>
        </a:prstGeom>
        <a:solidFill>
          <a:schemeClr val="accent2">
            <a:hueOff val="-1058698"/>
            <a:satOff val="1194"/>
            <a:lumOff val="2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Drawback: Hospital and Facilities – </a:t>
          </a:r>
          <a:r>
            <a:rPr lang="en-US" sz="1800" kern="1200" dirty="0">
              <a:latin typeface="Gill Sans Nova"/>
            </a:rPr>
            <a:t>want</a:t>
          </a:r>
          <a:r>
            <a:rPr lang="en-US" sz="1800" kern="1200" dirty="0"/>
            <a:t> </a:t>
          </a:r>
          <a:r>
            <a:rPr lang="en-US" sz="1800" kern="1200" dirty="0">
              <a:latin typeface="Gill Sans Nova"/>
            </a:rPr>
            <a:t>nurses with experience and ready to work</a:t>
          </a:r>
        </a:p>
      </dsp:txBody>
      <dsp:txXfrm>
        <a:off x="36609" y="3615877"/>
        <a:ext cx="5787872" cy="676715"/>
      </dsp:txXfrm>
    </dsp:sp>
    <dsp:sp modelId="{C7706AF3-D39A-468A-8CCA-0C18054659AC}">
      <dsp:nvSpPr>
        <dsp:cNvPr id="0" name=""/>
        <dsp:cNvSpPr/>
      </dsp:nvSpPr>
      <dsp:spPr>
        <a:xfrm>
          <a:off x="0" y="4381041"/>
          <a:ext cx="5861090" cy="749933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Gill Sans Nova"/>
            </a:rPr>
            <a:t>Agency Rates are usually higher pay but because of the paid expenses, salaries are kept low.</a:t>
          </a:r>
        </a:p>
      </dsp:txBody>
      <dsp:txXfrm>
        <a:off x="36609" y="4417650"/>
        <a:ext cx="5787872" cy="67671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F5F588-3E5A-4A72-A0A0-C0F2C27AFDE9}">
      <dsp:nvSpPr>
        <dsp:cNvPr id="0" name=""/>
        <dsp:cNvSpPr/>
      </dsp:nvSpPr>
      <dsp:spPr>
        <a:xfrm>
          <a:off x="0" y="682"/>
          <a:ext cx="62452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79E94D-E5FD-4774-8DF6-BD625A6101CB}">
      <dsp:nvSpPr>
        <dsp:cNvPr id="0" name=""/>
        <dsp:cNvSpPr/>
      </dsp:nvSpPr>
      <dsp:spPr>
        <a:xfrm>
          <a:off x="0" y="682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Agency acts as a Middleman for the Nurse and the Hospital</a:t>
          </a:r>
          <a:r>
            <a:rPr lang="en-US" sz="2400" kern="1200" dirty="0">
              <a:latin typeface="Gill Sans Nova"/>
            </a:rPr>
            <a:t> or Facility</a:t>
          </a:r>
          <a:endParaRPr lang="en-US" sz="2400" kern="1200" dirty="0"/>
        </a:p>
      </dsp:txBody>
      <dsp:txXfrm>
        <a:off x="0" y="682"/>
        <a:ext cx="6245265" cy="1117596"/>
      </dsp:txXfrm>
    </dsp:sp>
    <dsp:sp modelId="{936B15A0-351F-4107-8AC0-BC255DA588D7}">
      <dsp:nvSpPr>
        <dsp:cNvPr id="0" name=""/>
        <dsp:cNvSpPr/>
      </dsp:nvSpPr>
      <dsp:spPr>
        <a:xfrm>
          <a:off x="0" y="1118278"/>
          <a:ext cx="6245265" cy="0"/>
        </a:xfrm>
        <a:prstGeom prst="line">
          <a:avLst/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2700" cap="flat" cmpd="sng" algn="ctr">
          <a:solidFill>
            <a:schemeClr val="accent2">
              <a:hueOff val="-330843"/>
              <a:satOff val="373"/>
              <a:lumOff val="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F1CFB-F873-4BFD-B5C2-0DD0C6F267E7}">
      <dsp:nvSpPr>
        <dsp:cNvPr id="0" name=""/>
        <dsp:cNvSpPr/>
      </dsp:nvSpPr>
      <dsp:spPr>
        <a:xfrm>
          <a:off x="0" y="1118278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ill Sans Nova"/>
            </a:rPr>
            <a:t>Free the</a:t>
          </a:r>
          <a:r>
            <a:rPr lang="en-US" sz="2400" kern="1200" dirty="0"/>
            <a:t> Employer from the burden of the complexities of foreign recruitment</a:t>
          </a:r>
        </a:p>
      </dsp:txBody>
      <dsp:txXfrm>
        <a:off x="0" y="1118278"/>
        <a:ext cx="6245265" cy="1117596"/>
      </dsp:txXfrm>
    </dsp:sp>
    <dsp:sp modelId="{C9A4ECFA-0891-4605-AA4C-A70A86226B1D}">
      <dsp:nvSpPr>
        <dsp:cNvPr id="0" name=""/>
        <dsp:cNvSpPr/>
      </dsp:nvSpPr>
      <dsp:spPr>
        <a:xfrm>
          <a:off x="0" y="2235875"/>
          <a:ext cx="6245265" cy="0"/>
        </a:xfrm>
        <a:prstGeom prst="line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2700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F07280-D1C1-4765-9D81-79B24F5D92B5}">
      <dsp:nvSpPr>
        <dsp:cNvPr id="0" name=""/>
        <dsp:cNvSpPr/>
      </dsp:nvSpPr>
      <dsp:spPr>
        <a:xfrm>
          <a:off x="0" y="2235875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Agency negotiates for the Nurse wages, benefits and recruitment  expenses, arrival provisions  </a:t>
          </a:r>
        </a:p>
      </dsp:txBody>
      <dsp:txXfrm>
        <a:off x="0" y="2235875"/>
        <a:ext cx="6245265" cy="1117596"/>
      </dsp:txXfrm>
    </dsp:sp>
    <dsp:sp modelId="{5CCE4004-7C66-4C2C-A8C7-3431F9C46776}">
      <dsp:nvSpPr>
        <dsp:cNvPr id="0" name=""/>
        <dsp:cNvSpPr/>
      </dsp:nvSpPr>
      <dsp:spPr>
        <a:xfrm>
          <a:off x="0" y="3353471"/>
          <a:ext cx="6245265" cy="0"/>
        </a:xfrm>
        <a:prstGeom prst="line">
          <a:avLst/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2700" cap="flat" cmpd="sng" algn="ctr">
          <a:solidFill>
            <a:schemeClr val="accent2">
              <a:hueOff val="-992530"/>
              <a:satOff val="1119"/>
              <a:lumOff val="2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FBF39A-2F11-4C3B-9441-23B852B45587}">
      <dsp:nvSpPr>
        <dsp:cNvPr id="0" name=""/>
        <dsp:cNvSpPr/>
      </dsp:nvSpPr>
      <dsp:spPr>
        <a:xfrm>
          <a:off x="0" y="3353471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Wages are the prevailing salaries offered </a:t>
          </a:r>
        </a:p>
      </dsp:txBody>
      <dsp:txXfrm>
        <a:off x="0" y="3353471"/>
        <a:ext cx="6245265" cy="1117596"/>
      </dsp:txXfrm>
    </dsp:sp>
    <dsp:sp modelId="{5FF82DA1-A239-4589-B526-B6C8B9AC948F}">
      <dsp:nvSpPr>
        <dsp:cNvPr id="0" name=""/>
        <dsp:cNvSpPr/>
      </dsp:nvSpPr>
      <dsp:spPr>
        <a:xfrm>
          <a:off x="0" y="4471068"/>
          <a:ext cx="6245265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C02D29-B15D-44A3-970A-D9932BCBF368}">
      <dsp:nvSpPr>
        <dsp:cNvPr id="0" name=""/>
        <dsp:cNvSpPr/>
      </dsp:nvSpPr>
      <dsp:spPr>
        <a:xfrm>
          <a:off x="0" y="4471068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Employing Hospital or Facility provides orientation and training </a:t>
          </a:r>
        </a:p>
      </dsp:txBody>
      <dsp:txXfrm>
        <a:off x="0" y="4471068"/>
        <a:ext cx="6245265" cy="11175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0ECD94-9409-4A85-BC6D-DE8FE924C287}">
      <dsp:nvSpPr>
        <dsp:cNvPr id="0" name=""/>
        <dsp:cNvSpPr/>
      </dsp:nvSpPr>
      <dsp:spPr>
        <a:xfrm>
          <a:off x="189675" y="1381"/>
          <a:ext cx="2793292" cy="16759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Improved Patient Satisfaction</a:t>
          </a:r>
        </a:p>
      </dsp:txBody>
      <dsp:txXfrm>
        <a:off x="189675" y="1381"/>
        <a:ext cx="2793292" cy="1675975"/>
      </dsp:txXfrm>
    </dsp:sp>
    <dsp:sp modelId="{61DFF999-80DA-4CC4-8570-66D1F34D56D6}">
      <dsp:nvSpPr>
        <dsp:cNvPr id="0" name=""/>
        <dsp:cNvSpPr/>
      </dsp:nvSpPr>
      <dsp:spPr>
        <a:xfrm>
          <a:off x="3262297" y="1381"/>
          <a:ext cx="2793292" cy="16759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Increased Employee Morale </a:t>
          </a:r>
        </a:p>
      </dsp:txBody>
      <dsp:txXfrm>
        <a:off x="3262297" y="1381"/>
        <a:ext cx="2793292" cy="1675975"/>
      </dsp:txXfrm>
    </dsp:sp>
    <dsp:sp modelId="{38995966-BB58-4883-B115-76112847687E}">
      <dsp:nvSpPr>
        <dsp:cNvPr id="0" name=""/>
        <dsp:cNvSpPr/>
      </dsp:nvSpPr>
      <dsp:spPr>
        <a:xfrm>
          <a:off x="189675" y="1956685"/>
          <a:ext cx="2793292" cy="16759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Gill Sans Nova"/>
            </a:rPr>
            <a:t>Better </a:t>
          </a:r>
          <a:r>
            <a:rPr lang="en-US" sz="3200" kern="1200" dirty="0"/>
            <a:t> Quality Care</a:t>
          </a:r>
          <a:r>
            <a:rPr lang="en-US" sz="3200" kern="1200" dirty="0">
              <a:latin typeface="Gill Sans Nova"/>
            </a:rPr>
            <a:t> Outcomes</a:t>
          </a:r>
          <a:endParaRPr lang="en-US" sz="3200" kern="1200" dirty="0"/>
        </a:p>
      </dsp:txBody>
      <dsp:txXfrm>
        <a:off x="189675" y="1956685"/>
        <a:ext cx="2793292" cy="1675975"/>
      </dsp:txXfrm>
    </dsp:sp>
    <dsp:sp modelId="{F09B8204-0EBB-4A68-A51E-A133F73A3C4C}">
      <dsp:nvSpPr>
        <dsp:cNvPr id="0" name=""/>
        <dsp:cNvSpPr/>
      </dsp:nvSpPr>
      <dsp:spPr>
        <a:xfrm>
          <a:off x="3262297" y="1956685"/>
          <a:ext cx="2793292" cy="16759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Reduced Nurse Staff Turn-Over</a:t>
          </a:r>
        </a:p>
      </dsp:txBody>
      <dsp:txXfrm>
        <a:off x="3262297" y="1956685"/>
        <a:ext cx="2793292" cy="1675975"/>
      </dsp:txXfrm>
    </dsp:sp>
    <dsp:sp modelId="{E9950DC9-6293-4634-A8E1-4B85EDEB9D1B}">
      <dsp:nvSpPr>
        <dsp:cNvPr id="0" name=""/>
        <dsp:cNvSpPr/>
      </dsp:nvSpPr>
      <dsp:spPr>
        <a:xfrm>
          <a:off x="189675" y="3911990"/>
          <a:ext cx="2793292" cy="16759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Reduce Cost of Hire </a:t>
          </a:r>
        </a:p>
      </dsp:txBody>
      <dsp:txXfrm>
        <a:off x="189675" y="3911990"/>
        <a:ext cx="2793292" cy="1675975"/>
      </dsp:txXfrm>
    </dsp:sp>
    <dsp:sp modelId="{9DB3097E-2AEB-4C66-9B0B-C72AD53C8224}">
      <dsp:nvSpPr>
        <dsp:cNvPr id="0" name=""/>
        <dsp:cNvSpPr/>
      </dsp:nvSpPr>
      <dsp:spPr>
        <a:xfrm>
          <a:off x="3262297" y="3911990"/>
          <a:ext cx="2793292" cy="16759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Higher Compliance Rating </a:t>
          </a:r>
        </a:p>
      </dsp:txBody>
      <dsp:txXfrm>
        <a:off x="3262297" y="3911990"/>
        <a:ext cx="2793292" cy="16759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274D7C-40BB-4A65-B783-DE49F63DC7F8}">
      <dsp:nvSpPr>
        <dsp:cNvPr id="0" name=""/>
        <dsp:cNvSpPr/>
      </dsp:nvSpPr>
      <dsp:spPr>
        <a:xfrm>
          <a:off x="0" y="46737"/>
          <a:ext cx="6245265" cy="10415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Short staffing?</a:t>
          </a:r>
          <a:r>
            <a:rPr lang="en-US" sz="2500" kern="1200" dirty="0">
              <a:latin typeface="Gill Sans Nova"/>
            </a:rPr>
            <a:t> Or Nurses retiring? </a:t>
          </a:r>
          <a:endParaRPr lang="en-US" sz="2500" kern="1200" dirty="0"/>
        </a:p>
      </dsp:txBody>
      <dsp:txXfrm>
        <a:off x="50845" y="97582"/>
        <a:ext cx="6143575" cy="939884"/>
      </dsp:txXfrm>
    </dsp:sp>
    <dsp:sp modelId="{5F21C971-FC6D-488D-9E87-750A72793C01}">
      <dsp:nvSpPr>
        <dsp:cNvPr id="0" name=""/>
        <dsp:cNvSpPr/>
      </dsp:nvSpPr>
      <dsp:spPr>
        <a:xfrm>
          <a:off x="0" y="1160312"/>
          <a:ext cx="6245265" cy="1041574"/>
        </a:xfrm>
        <a:prstGeom prst="roundRect">
          <a:avLst/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Lower staff satisfaction and morale?</a:t>
          </a:r>
        </a:p>
      </dsp:txBody>
      <dsp:txXfrm>
        <a:off x="50845" y="1211157"/>
        <a:ext cx="6143575" cy="939884"/>
      </dsp:txXfrm>
    </dsp:sp>
    <dsp:sp modelId="{628515D9-4F56-45E2-8B45-CEC853ACF8E8}">
      <dsp:nvSpPr>
        <dsp:cNvPr id="0" name=""/>
        <dsp:cNvSpPr/>
      </dsp:nvSpPr>
      <dsp:spPr>
        <a:xfrm>
          <a:off x="0" y="2273886"/>
          <a:ext cx="6245265" cy="1041574"/>
        </a:xfrm>
        <a:prstGeom prst="roundRect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Poor </a:t>
          </a:r>
          <a:r>
            <a:rPr lang="en-US" sz="2500" kern="1200" dirty="0">
              <a:latin typeface="Gill Sans Nova"/>
            </a:rPr>
            <a:t>quality  of care secondary</a:t>
          </a:r>
          <a:r>
            <a:rPr lang="en-US" sz="2500" kern="1200" dirty="0"/>
            <a:t> to increase patient</a:t>
          </a:r>
          <a:r>
            <a:rPr lang="en-US" sz="2500" kern="1200" dirty="0">
              <a:latin typeface="Gill Sans Nova"/>
            </a:rPr>
            <a:t> : </a:t>
          </a:r>
          <a:r>
            <a:rPr lang="en-US" sz="2500" kern="1200" dirty="0"/>
            <a:t>nurse ratio? </a:t>
          </a:r>
        </a:p>
      </dsp:txBody>
      <dsp:txXfrm>
        <a:off x="50845" y="2324731"/>
        <a:ext cx="6143575" cy="939884"/>
      </dsp:txXfrm>
    </dsp:sp>
    <dsp:sp modelId="{8459A86B-A7BB-4E02-AC9E-43EACCC99146}">
      <dsp:nvSpPr>
        <dsp:cNvPr id="0" name=""/>
        <dsp:cNvSpPr/>
      </dsp:nvSpPr>
      <dsp:spPr>
        <a:xfrm>
          <a:off x="0" y="3387460"/>
          <a:ext cx="6245265" cy="1041574"/>
        </a:xfrm>
        <a:prstGeom prst="roundRect">
          <a:avLst/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Increasing hospital readmissions?</a:t>
          </a:r>
        </a:p>
      </dsp:txBody>
      <dsp:txXfrm>
        <a:off x="50845" y="3438305"/>
        <a:ext cx="6143575" cy="939884"/>
      </dsp:txXfrm>
    </dsp:sp>
    <dsp:sp modelId="{2F14464D-7305-4ECD-8E2B-F90497946199}">
      <dsp:nvSpPr>
        <dsp:cNvPr id="0" name=""/>
        <dsp:cNvSpPr/>
      </dsp:nvSpPr>
      <dsp:spPr>
        <a:xfrm>
          <a:off x="0" y="4501034"/>
          <a:ext cx="6245265" cy="1041574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Using temporary staffing or traveling nurses to fill the gaps?</a:t>
          </a:r>
        </a:p>
      </dsp:txBody>
      <dsp:txXfrm>
        <a:off x="50845" y="4551879"/>
        <a:ext cx="6143575" cy="9398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69E689-8D9F-4667-961B-A452760CA50D}">
      <dsp:nvSpPr>
        <dsp:cNvPr id="0" name=""/>
        <dsp:cNvSpPr/>
      </dsp:nvSpPr>
      <dsp:spPr>
        <a:xfrm>
          <a:off x="951732" y="3515"/>
          <a:ext cx="2067524" cy="12405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CGFNS</a:t>
          </a:r>
        </a:p>
      </dsp:txBody>
      <dsp:txXfrm>
        <a:off x="951732" y="3515"/>
        <a:ext cx="2067524" cy="1240514"/>
      </dsp:txXfrm>
    </dsp:sp>
    <dsp:sp modelId="{D40B13CB-672C-4010-AB64-AE5B9F953707}">
      <dsp:nvSpPr>
        <dsp:cNvPr id="0" name=""/>
        <dsp:cNvSpPr/>
      </dsp:nvSpPr>
      <dsp:spPr>
        <a:xfrm>
          <a:off x="3226008" y="3515"/>
          <a:ext cx="2067524" cy="12405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TOEFL OR IELTS </a:t>
          </a:r>
        </a:p>
      </dsp:txBody>
      <dsp:txXfrm>
        <a:off x="3226008" y="3515"/>
        <a:ext cx="2067524" cy="1240514"/>
      </dsp:txXfrm>
    </dsp:sp>
    <dsp:sp modelId="{A04094EF-305E-4593-9F98-72F8E7CD9DDA}">
      <dsp:nvSpPr>
        <dsp:cNvPr id="0" name=""/>
        <dsp:cNvSpPr/>
      </dsp:nvSpPr>
      <dsp:spPr>
        <a:xfrm>
          <a:off x="951732" y="1450782"/>
          <a:ext cx="2067524" cy="124051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CES – Credential Evaluation Services</a:t>
          </a:r>
        </a:p>
      </dsp:txBody>
      <dsp:txXfrm>
        <a:off x="951732" y="1450782"/>
        <a:ext cx="2067524" cy="1240514"/>
      </dsp:txXfrm>
    </dsp:sp>
    <dsp:sp modelId="{E1C388A1-95F4-4C22-AA7A-31323F4B55AA}">
      <dsp:nvSpPr>
        <dsp:cNvPr id="0" name=""/>
        <dsp:cNvSpPr/>
      </dsp:nvSpPr>
      <dsp:spPr>
        <a:xfrm>
          <a:off x="3226008" y="1450782"/>
          <a:ext cx="2067524" cy="124051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Gill Sans Nova"/>
            </a:rPr>
            <a:t>Clinical Experience </a:t>
          </a:r>
          <a:endParaRPr lang="en-US" sz="2100" kern="1200" dirty="0"/>
        </a:p>
      </dsp:txBody>
      <dsp:txXfrm>
        <a:off x="3226008" y="1450782"/>
        <a:ext cx="2067524" cy="1240514"/>
      </dsp:txXfrm>
    </dsp:sp>
    <dsp:sp modelId="{76886A31-1872-4053-B9A1-7AF279D816EF}">
      <dsp:nvSpPr>
        <dsp:cNvPr id="0" name=""/>
        <dsp:cNvSpPr/>
      </dsp:nvSpPr>
      <dsp:spPr>
        <a:xfrm>
          <a:off x="951732" y="2898049"/>
          <a:ext cx="2067524" cy="124051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Gill Sans Nova"/>
            </a:rPr>
            <a:t>Continuing Education</a:t>
          </a:r>
        </a:p>
      </dsp:txBody>
      <dsp:txXfrm>
        <a:off x="951732" y="2898049"/>
        <a:ext cx="2067524" cy="1240514"/>
      </dsp:txXfrm>
    </dsp:sp>
    <dsp:sp modelId="{A6B1E934-BE5D-4FFA-A42F-C053D7D2C627}">
      <dsp:nvSpPr>
        <dsp:cNvPr id="0" name=""/>
        <dsp:cNvSpPr/>
      </dsp:nvSpPr>
      <dsp:spPr>
        <a:xfrm>
          <a:off x="3226008" y="2898049"/>
          <a:ext cx="2067524" cy="12405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Criminal Background Checks</a:t>
          </a:r>
        </a:p>
      </dsp:txBody>
      <dsp:txXfrm>
        <a:off x="3226008" y="2898049"/>
        <a:ext cx="2067524" cy="1240514"/>
      </dsp:txXfrm>
    </dsp:sp>
    <dsp:sp modelId="{A148DD1F-7A24-43BE-BDA1-094570D6D09C}">
      <dsp:nvSpPr>
        <dsp:cNvPr id="0" name=""/>
        <dsp:cNvSpPr/>
      </dsp:nvSpPr>
      <dsp:spPr>
        <a:xfrm>
          <a:off x="2088870" y="4345316"/>
          <a:ext cx="2067524" cy="12405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NCLEX </a:t>
          </a:r>
        </a:p>
      </dsp:txBody>
      <dsp:txXfrm>
        <a:off x="2088870" y="4345316"/>
        <a:ext cx="2067524" cy="12405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CA5B9-0007-4A90-B033-86B78A99A464}">
      <dsp:nvSpPr>
        <dsp:cNvPr id="0" name=""/>
        <dsp:cNvSpPr/>
      </dsp:nvSpPr>
      <dsp:spPr>
        <a:xfrm>
          <a:off x="0" y="3639"/>
          <a:ext cx="5861090" cy="10415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NCLEX – 6-8 MONTHS </a:t>
          </a:r>
        </a:p>
      </dsp:txBody>
      <dsp:txXfrm>
        <a:off x="50845" y="54484"/>
        <a:ext cx="5759400" cy="939884"/>
      </dsp:txXfrm>
    </dsp:sp>
    <dsp:sp modelId="{DA6FF364-75DC-413A-B47C-C8D1AB68E40B}">
      <dsp:nvSpPr>
        <dsp:cNvPr id="0" name=""/>
        <dsp:cNvSpPr/>
      </dsp:nvSpPr>
      <dsp:spPr>
        <a:xfrm>
          <a:off x="0" y="1117213"/>
          <a:ext cx="5861090" cy="1041574"/>
        </a:xfrm>
        <a:prstGeom prst="roundRect">
          <a:avLst/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LABOR DEPARTMENT – WAGE DETERMINATION  </a:t>
          </a:r>
        </a:p>
      </dsp:txBody>
      <dsp:txXfrm>
        <a:off x="50845" y="1168058"/>
        <a:ext cx="5759400" cy="939884"/>
      </dsp:txXfrm>
    </dsp:sp>
    <dsp:sp modelId="{E10D9216-C4A5-4715-81CF-8E28B05103C2}">
      <dsp:nvSpPr>
        <dsp:cNvPr id="0" name=""/>
        <dsp:cNvSpPr/>
      </dsp:nvSpPr>
      <dsp:spPr>
        <a:xfrm>
          <a:off x="0" y="2230787"/>
          <a:ext cx="5861090" cy="1041574"/>
        </a:xfrm>
        <a:prstGeom prst="roundRect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1-40 – 6 MONTHS </a:t>
          </a:r>
        </a:p>
      </dsp:txBody>
      <dsp:txXfrm>
        <a:off x="50845" y="2281632"/>
        <a:ext cx="5759400" cy="939884"/>
      </dsp:txXfrm>
    </dsp:sp>
    <dsp:sp modelId="{F3C544F3-1A25-4681-BBD9-5A7DB8C82EAB}">
      <dsp:nvSpPr>
        <dsp:cNvPr id="0" name=""/>
        <dsp:cNvSpPr/>
      </dsp:nvSpPr>
      <dsp:spPr>
        <a:xfrm>
          <a:off x="0" y="3344362"/>
          <a:ext cx="5861090" cy="1041574"/>
        </a:xfrm>
        <a:prstGeom prst="roundRect">
          <a:avLst/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Gill Sans Nova"/>
            </a:rPr>
            <a:t>Premium Processing – 15 Days </a:t>
          </a:r>
        </a:p>
      </dsp:txBody>
      <dsp:txXfrm>
        <a:off x="50845" y="3395207"/>
        <a:ext cx="5759400" cy="939884"/>
      </dsp:txXfrm>
    </dsp:sp>
    <dsp:sp modelId="{3BA35279-2342-4BDA-9FCF-31AF44102A36}">
      <dsp:nvSpPr>
        <dsp:cNvPr id="0" name=""/>
        <dsp:cNvSpPr/>
      </dsp:nvSpPr>
      <dsp:spPr>
        <a:xfrm>
          <a:off x="0" y="4457936"/>
          <a:ext cx="5861090" cy="1041574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Gill Sans Nova"/>
            </a:rPr>
            <a:t>Adjustment of Status – Approx 6 MONTHS</a:t>
          </a:r>
        </a:p>
      </dsp:txBody>
      <dsp:txXfrm>
        <a:off x="50845" y="4508781"/>
        <a:ext cx="5759400" cy="9398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29336-F753-4949-AEB2-4802D3965A13}">
      <dsp:nvSpPr>
        <dsp:cNvPr id="0" name=""/>
        <dsp:cNvSpPr/>
      </dsp:nvSpPr>
      <dsp:spPr>
        <a:xfrm>
          <a:off x="0" y="682"/>
          <a:ext cx="62452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6E668-E235-4AA6-889C-FF55DA0FF6C3}">
      <dsp:nvSpPr>
        <dsp:cNvPr id="0" name=""/>
        <dsp:cNvSpPr/>
      </dsp:nvSpPr>
      <dsp:spPr>
        <a:xfrm>
          <a:off x="0" y="682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FACILITY/HOSPITAL DOCUMENTS</a:t>
          </a:r>
        </a:p>
      </dsp:txBody>
      <dsp:txXfrm>
        <a:off x="0" y="682"/>
        <a:ext cx="6245265" cy="1117596"/>
      </dsp:txXfrm>
    </dsp:sp>
    <dsp:sp modelId="{03EB3D4F-9F42-48D9-819E-219E2BC988B2}">
      <dsp:nvSpPr>
        <dsp:cNvPr id="0" name=""/>
        <dsp:cNvSpPr/>
      </dsp:nvSpPr>
      <dsp:spPr>
        <a:xfrm>
          <a:off x="0" y="1118278"/>
          <a:ext cx="624526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9F4BA-4AB4-40DF-B009-A478A2D873D6}">
      <dsp:nvSpPr>
        <dsp:cNvPr id="0" name=""/>
        <dsp:cNvSpPr/>
      </dsp:nvSpPr>
      <dsp:spPr>
        <a:xfrm>
          <a:off x="0" y="1118278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FINANCIAL DOCUMENTS</a:t>
          </a:r>
        </a:p>
      </dsp:txBody>
      <dsp:txXfrm>
        <a:off x="0" y="1118278"/>
        <a:ext cx="6245265" cy="1117596"/>
      </dsp:txXfrm>
    </dsp:sp>
    <dsp:sp modelId="{B6E112C1-B729-4912-B4E9-0ACE33465763}">
      <dsp:nvSpPr>
        <dsp:cNvPr id="0" name=""/>
        <dsp:cNvSpPr/>
      </dsp:nvSpPr>
      <dsp:spPr>
        <a:xfrm>
          <a:off x="0" y="2235875"/>
          <a:ext cx="624526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943ED-A089-4960-9CEB-409FE9A37750}">
      <dsp:nvSpPr>
        <dsp:cNvPr id="0" name=""/>
        <dsp:cNvSpPr/>
      </dsp:nvSpPr>
      <dsp:spPr>
        <a:xfrm>
          <a:off x="0" y="2235875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TAX RETURNS </a:t>
          </a:r>
        </a:p>
      </dsp:txBody>
      <dsp:txXfrm>
        <a:off x="0" y="2235875"/>
        <a:ext cx="6245265" cy="1117596"/>
      </dsp:txXfrm>
    </dsp:sp>
    <dsp:sp modelId="{0FC723E6-6E84-4A2A-B7F5-205BEDB3C237}">
      <dsp:nvSpPr>
        <dsp:cNvPr id="0" name=""/>
        <dsp:cNvSpPr/>
      </dsp:nvSpPr>
      <dsp:spPr>
        <a:xfrm>
          <a:off x="0" y="3353471"/>
          <a:ext cx="624526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AD36BF-5507-4EB8-AC5C-DF572C036062}">
      <dsp:nvSpPr>
        <dsp:cNvPr id="0" name=""/>
        <dsp:cNvSpPr/>
      </dsp:nvSpPr>
      <dsp:spPr>
        <a:xfrm>
          <a:off x="0" y="3353471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AUDITED FINANCIALS</a:t>
          </a:r>
        </a:p>
      </dsp:txBody>
      <dsp:txXfrm>
        <a:off x="0" y="3353471"/>
        <a:ext cx="6245265" cy="1117596"/>
      </dsp:txXfrm>
    </dsp:sp>
    <dsp:sp modelId="{1FA537AD-1980-460C-9F87-1F642983EC8A}">
      <dsp:nvSpPr>
        <dsp:cNvPr id="0" name=""/>
        <dsp:cNvSpPr/>
      </dsp:nvSpPr>
      <dsp:spPr>
        <a:xfrm>
          <a:off x="0" y="4471068"/>
          <a:ext cx="624526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3DC17-1644-49BB-8F33-37F51938A537}">
      <dsp:nvSpPr>
        <dsp:cNvPr id="0" name=""/>
        <dsp:cNvSpPr/>
      </dsp:nvSpPr>
      <dsp:spPr>
        <a:xfrm>
          <a:off x="0" y="4471068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PROOF OF THE ABILITY TO PAY THE NURSES</a:t>
          </a:r>
        </a:p>
      </dsp:txBody>
      <dsp:txXfrm>
        <a:off x="0" y="4471068"/>
        <a:ext cx="6245265" cy="11175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EF29D-D159-4E3E-B96B-AB158272EAB9}">
      <dsp:nvSpPr>
        <dsp:cNvPr id="0" name=""/>
        <dsp:cNvSpPr/>
      </dsp:nvSpPr>
      <dsp:spPr>
        <a:xfrm>
          <a:off x="0" y="861023"/>
          <a:ext cx="6245265" cy="5031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CGFNS - $475 – RETEST- $250 – VERIFICATION - $100 </a:t>
          </a:r>
        </a:p>
      </dsp:txBody>
      <dsp:txXfrm>
        <a:off x="24559" y="885582"/>
        <a:ext cx="6196147" cy="453982"/>
      </dsp:txXfrm>
    </dsp:sp>
    <dsp:sp modelId="{9D55D34D-5F3F-46C7-B80D-E1DEA18FA62F}">
      <dsp:nvSpPr>
        <dsp:cNvPr id="0" name=""/>
        <dsp:cNvSpPr/>
      </dsp:nvSpPr>
      <dsp:spPr>
        <a:xfrm>
          <a:off x="0" y="1421723"/>
          <a:ext cx="6245265" cy="503100"/>
        </a:xfrm>
        <a:prstGeom prst="roundRect">
          <a:avLst/>
        </a:prstGeom>
        <a:solidFill>
          <a:schemeClr val="accent5">
            <a:hueOff val="392797"/>
            <a:satOff val="-1878"/>
            <a:lumOff val="2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CES – Credential Evaluation Services – 350 </a:t>
          </a:r>
        </a:p>
      </dsp:txBody>
      <dsp:txXfrm>
        <a:off x="24559" y="1446282"/>
        <a:ext cx="6196147" cy="453982"/>
      </dsp:txXfrm>
    </dsp:sp>
    <dsp:sp modelId="{C777E1AF-C705-4049-BE4F-EE55B0E81C36}">
      <dsp:nvSpPr>
        <dsp:cNvPr id="0" name=""/>
        <dsp:cNvSpPr/>
      </dsp:nvSpPr>
      <dsp:spPr>
        <a:xfrm>
          <a:off x="0" y="1982423"/>
          <a:ext cx="6245265" cy="503100"/>
        </a:xfrm>
        <a:prstGeom prst="roundRect">
          <a:avLst/>
        </a:prstGeom>
        <a:solidFill>
          <a:schemeClr val="accent5">
            <a:hueOff val="785595"/>
            <a:satOff val="-3757"/>
            <a:lumOff val="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NCLEX Application – within U.S. $350 – Outside $500</a:t>
          </a:r>
        </a:p>
      </dsp:txBody>
      <dsp:txXfrm>
        <a:off x="24559" y="2006982"/>
        <a:ext cx="6196147" cy="453982"/>
      </dsp:txXfrm>
    </dsp:sp>
    <dsp:sp modelId="{A5F2E9C2-7419-44DF-9048-CEB2CA2CED4D}">
      <dsp:nvSpPr>
        <dsp:cNvPr id="0" name=""/>
        <dsp:cNvSpPr/>
      </dsp:nvSpPr>
      <dsp:spPr>
        <a:xfrm>
          <a:off x="0" y="2543123"/>
          <a:ext cx="6245265" cy="503100"/>
        </a:xfrm>
        <a:prstGeom prst="roundRect">
          <a:avLst/>
        </a:prstGeom>
        <a:solidFill>
          <a:schemeClr val="accent5">
            <a:hueOff val="1178392"/>
            <a:satOff val="-5635"/>
            <a:lumOff val="6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NCLEX REVIEW - $250-$500</a:t>
          </a:r>
        </a:p>
      </dsp:txBody>
      <dsp:txXfrm>
        <a:off x="24559" y="2567682"/>
        <a:ext cx="6196147" cy="453982"/>
      </dsp:txXfrm>
    </dsp:sp>
    <dsp:sp modelId="{33CAC54C-2C56-4B6F-A361-983D72722C20}">
      <dsp:nvSpPr>
        <dsp:cNvPr id="0" name=""/>
        <dsp:cNvSpPr/>
      </dsp:nvSpPr>
      <dsp:spPr>
        <a:xfrm>
          <a:off x="0" y="3103823"/>
          <a:ext cx="6245265" cy="503100"/>
        </a:xfrm>
        <a:prstGeom prst="roundRect">
          <a:avLst/>
        </a:prstGeom>
        <a:solidFill>
          <a:schemeClr val="accent5">
            <a:hueOff val="1571189"/>
            <a:satOff val="-7513"/>
            <a:lumOff val="8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TOEFL - $235    IELTS - $235</a:t>
          </a:r>
        </a:p>
      </dsp:txBody>
      <dsp:txXfrm>
        <a:off x="24559" y="3128382"/>
        <a:ext cx="6196147" cy="453982"/>
      </dsp:txXfrm>
    </dsp:sp>
    <dsp:sp modelId="{39CC215D-064A-4DE4-9102-CD9432785576}">
      <dsp:nvSpPr>
        <dsp:cNvPr id="0" name=""/>
        <dsp:cNvSpPr/>
      </dsp:nvSpPr>
      <dsp:spPr>
        <a:xfrm>
          <a:off x="0" y="3664523"/>
          <a:ext cx="6245265" cy="503100"/>
        </a:xfrm>
        <a:prstGeom prst="roundRect">
          <a:avLst/>
        </a:prstGeom>
        <a:solidFill>
          <a:schemeClr val="accent5">
            <a:hueOff val="1963986"/>
            <a:satOff val="-9392"/>
            <a:lumOff val="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IPASS Processing – 3rd Party $850 - $1250 </a:t>
          </a:r>
        </a:p>
      </dsp:txBody>
      <dsp:txXfrm>
        <a:off x="24559" y="3689082"/>
        <a:ext cx="6196147" cy="453982"/>
      </dsp:txXfrm>
    </dsp:sp>
    <dsp:sp modelId="{A6FD1CDB-0FD8-4C37-8574-F39D04AD6BC9}">
      <dsp:nvSpPr>
        <dsp:cNvPr id="0" name=""/>
        <dsp:cNvSpPr/>
      </dsp:nvSpPr>
      <dsp:spPr>
        <a:xfrm>
          <a:off x="0" y="4225223"/>
          <a:ext cx="6245265" cy="503100"/>
        </a:xfrm>
        <a:prstGeom prst="round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Nova"/>
            </a:rPr>
            <a:t>Estimated Total - $3000</a:t>
          </a:r>
        </a:p>
      </dsp:txBody>
      <dsp:txXfrm>
        <a:off x="24559" y="4249782"/>
        <a:ext cx="6196147" cy="4539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52286-4C94-4968-BA7F-0173D661C61E}">
      <dsp:nvSpPr>
        <dsp:cNvPr id="0" name=""/>
        <dsp:cNvSpPr/>
      </dsp:nvSpPr>
      <dsp:spPr>
        <a:xfrm>
          <a:off x="0" y="300323"/>
          <a:ext cx="6245265" cy="5031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VISA SCREEN - $850</a:t>
          </a:r>
        </a:p>
      </dsp:txBody>
      <dsp:txXfrm>
        <a:off x="24559" y="324882"/>
        <a:ext cx="6196147" cy="453982"/>
      </dsp:txXfrm>
    </dsp:sp>
    <dsp:sp modelId="{1102395A-A98F-4A9A-ADAF-BEF30B63CA18}">
      <dsp:nvSpPr>
        <dsp:cNvPr id="0" name=""/>
        <dsp:cNvSpPr/>
      </dsp:nvSpPr>
      <dsp:spPr>
        <a:xfrm>
          <a:off x="0" y="861023"/>
          <a:ext cx="6245265" cy="503100"/>
        </a:xfrm>
        <a:prstGeom prst="roundRect">
          <a:avLst/>
        </a:prstGeom>
        <a:solidFill>
          <a:schemeClr val="accent5">
            <a:hueOff val="294598"/>
            <a:satOff val="-1409"/>
            <a:lumOff val="15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ATTORNEY FEES - $4500</a:t>
          </a:r>
        </a:p>
      </dsp:txBody>
      <dsp:txXfrm>
        <a:off x="24559" y="885582"/>
        <a:ext cx="6196147" cy="453982"/>
      </dsp:txXfrm>
    </dsp:sp>
    <dsp:sp modelId="{9B19EB90-9E92-426F-8E13-1F754D6AC265}">
      <dsp:nvSpPr>
        <dsp:cNvPr id="0" name=""/>
        <dsp:cNvSpPr/>
      </dsp:nvSpPr>
      <dsp:spPr>
        <a:xfrm>
          <a:off x="0" y="1421723"/>
          <a:ext cx="6245265" cy="503100"/>
        </a:xfrm>
        <a:prstGeom prst="roundRect">
          <a:avLst/>
        </a:prstGeom>
        <a:solidFill>
          <a:schemeClr val="accent5">
            <a:hueOff val="589196"/>
            <a:satOff val="-2817"/>
            <a:lumOff val="30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JOB POSTING - $500</a:t>
          </a:r>
        </a:p>
      </dsp:txBody>
      <dsp:txXfrm>
        <a:off x="24559" y="1446282"/>
        <a:ext cx="6196147" cy="453982"/>
      </dsp:txXfrm>
    </dsp:sp>
    <dsp:sp modelId="{13D63845-B155-472F-A8BD-4237567D7519}">
      <dsp:nvSpPr>
        <dsp:cNvPr id="0" name=""/>
        <dsp:cNvSpPr/>
      </dsp:nvSpPr>
      <dsp:spPr>
        <a:xfrm>
          <a:off x="0" y="1982423"/>
          <a:ext cx="6245265" cy="503100"/>
        </a:xfrm>
        <a:prstGeom prst="roundRect">
          <a:avLst/>
        </a:prstGeom>
        <a:solidFill>
          <a:schemeClr val="accent5">
            <a:hueOff val="883794"/>
            <a:satOff val="-4226"/>
            <a:lumOff val="46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VISA FILING FEE - $700/+ per family member $750</a:t>
          </a:r>
        </a:p>
      </dsp:txBody>
      <dsp:txXfrm>
        <a:off x="24559" y="2006982"/>
        <a:ext cx="6196147" cy="453982"/>
      </dsp:txXfrm>
    </dsp:sp>
    <dsp:sp modelId="{7BE02350-3C04-41DD-B022-C56ECB9009B7}">
      <dsp:nvSpPr>
        <dsp:cNvPr id="0" name=""/>
        <dsp:cNvSpPr/>
      </dsp:nvSpPr>
      <dsp:spPr>
        <a:xfrm>
          <a:off x="0" y="2543123"/>
          <a:ext cx="6245265" cy="503100"/>
        </a:xfrm>
        <a:prstGeom prst="roundRect">
          <a:avLst/>
        </a:prstGeom>
        <a:solidFill>
          <a:schemeClr val="accent5">
            <a:hueOff val="1178392"/>
            <a:satOff val="-5635"/>
            <a:lumOff val="6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ADJUSTMENT OF STATUS - $1225 – PER FAMILY $750 </a:t>
          </a:r>
        </a:p>
      </dsp:txBody>
      <dsp:txXfrm>
        <a:off x="24559" y="2567682"/>
        <a:ext cx="6196147" cy="453982"/>
      </dsp:txXfrm>
    </dsp:sp>
    <dsp:sp modelId="{7F9BB26F-3FB3-4B85-B69A-A11C2422F387}">
      <dsp:nvSpPr>
        <dsp:cNvPr id="0" name=""/>
        <dsp:cNvSpPr/>
      </dsp:nvSpPr>
      <dsp:spPr>
        <a:xfrm>
          <a:off x="0" y="3103823"/>
          <a:ext cx="6245265" cy="503100"/>
        </a:xfrm>
        <a:prstGeom prst="roundRect">
          <a:avLst/>
        </a:prstGeom>
        <a:solidFill>
          <a:schemeClr val="accent5">
            <a:hueOff val="1472990"/>
            <a:satOff val="-7044"/>
            <a:lumOff val="77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Nova"/>
            </a:rPr>
            <a:t>GREEN CARD ISSUANCE - $225</a:t>
          </a:r>
        </a:p>
      </dsp:txBody>
      <dsp:txXfrm>
        <a:off x="24559" y="3128382"/>
        <a:ext cx="6196147" cy="453982"/>
      </dsp:txXfrm>
    </dsp:sp>
    <dsp:sp modelId="{A7423729-23AA-423B-A924-8AD8BF9F0DBB}">
      <dsp:nvSpPr>
        <dsp:cNvPr id="0" name=""/>
        <dsp:cNvSpPr/>
      </dsp:nvSpPr>
      <dsp:spPr>
        <a:xfrm>
          <a:off x="0" y="3664523"/>
          <a:ext cx="6245265" cy="503100"/>
        </a:xfrm>
        <a:prstGeom prst="roundRect">
          <a:avLst/>
        </a:prstGeom>
        <a:solidFill>
          <a:schemeClr val="accent5">
            <a:hueOff val="1767588"/>
            <a:satOff val="-8452"/>
            <a:lumOff val="92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PREMIUM PROCESSING - $2500</a:t>
          </a:r>
        </a:p>
      </dsp:txBody>
      <dsp:txXfrm>
        <a:off x="24559" y="3689082"/>
        <a:ext cx="6196147" cy="453982"/>
      </dsp:txXfrm>
    </dsp:sp>
    <dsp:sp modelId="{DB4F2206-3ECB-4E2C-BB50-0BA335FED23A}">
      <dsp:nvSpPr>
        <dsp:cNvPr id="0" name=""/>
        <dsp:cNvSpPr/>
      </dsp:nvSpPr>
      <dsp:spPr>
        <a:xfrm>
          <a:off x="0" y="4225223"/>
          <a:ext cx="6245265" cy="503100"/>
        </a:xfrm>
        <a:prstGeom prst="roundRect">
          <a:avLst/>
        </a:prstGeom>
        <a:solidFill>
          <a:schemeClr val="accent5">
            <a:hueOff val="2062186"/>
            <a:satOff val="-9861"/>
            <a:lumOff val="108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Nova"/>
            </a:rPr>
            <a:t>MEDICAL CLEARANCE –$  per origin </a:t>
          </a:r>
        </a:p>
      </dsp:txBody>
      <dsp:txXfrm>
        <a:off x="24559" y="4249782"/>
        <a:ext cx="6196147" cy="453982"/>
      </dsp:txXfrm>
    </dsp:sp>
    <dsp:sp modelId="{26CA5C3E-A3F1-4C5E-8A09-4AB10FED9534}">
      <dsp:nvSpPr>
        <dsp:cNvPr id="0" name=""/>
        <dsp:cNvSpPr/>
      </dsp:nvSpPr>
      <dsp:spPr>
        <a:xfrm>
          <a:off x="0" y="4785923"/>
          <a:ext cx="6245265" cy="503100"/>
        </a:xfrm>
        <a:prstGeom prst="round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Nova"/>
            </a:rPr>
            <a:t>ESTIMATED TOTAL - $8000</a:t>
          </a:r>
        </a:p>
      </dsp:txBody>
      <dsp:txXfrm>
        <a:off x="24559" y="4810482"/>
        <a:ext cx="6196147" cy="4539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129CC1-E0B7-48B2-9A8F-7C75F2EF0264}">
      <dsp:nvSpPr>
        <dsp:cNvPr id="0" name=""/>
        <dsp:cNvSpPr/>
      </dsp:nvSpPr>
      <dsp:spPr>
        <a:xfrm>
          <a:off x="0" y="46737"/>
          <a:ext cx="6245265" cy="10415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AIRFARE - $1000</a:t>
          </a:r>
        </a:p>
      </dsp:txBody>
      <dsp:txXfrm>
        <a:off x="50845" y="97582"/>
        <a:ext cx="6143575" cy="939884"/>
      </dsp:txXfrm>
    </dsp:sp>
    <dsp:sp modelId="{2F7AAE35-F8EA-465A-A461-B9A7C25B0BE6}">
      <dsp:nvSpPr>
        <dsp:cNvPr id="0" name=""/>
        <dsp:cNvSpPr/>
      </dsp:nvSpPr>
      <dsp:spPr>
        <a:xfrm>
          <a:off x="0" y="1160312"/>
          <a:ext cx="6245265" cy="1041574"/>
        </a:xfrm>
        <a:prstGeom prst="roundRect">
          <a:avLst/>
        </a:prstGeom>
        <a:solidFill>
          <a:schemeClr val="accent5">
            <a:hueOff val="589196"/>
            <a:satOff val="-2817"/>
            <a:lumOff val="30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HOUSING ALLOWANCE – 1ST 2 MONTHS  $2000</a:t>
          </a:r>
        </a:p>
      </dsp:txBody>
      <dsp:txXfrm>
        <a:off x="50845" y="1211157"/>
        <a:ext cx="6143575" cy="939884"/>
      </dsp:txXfrm>
    </dsp:sp>
    <dsp:sp modelId="{A1DD815A-9306-4B61-A84B-4B9909C4DF29}">
      <dsp:nvSpPr>
        <dsp:cNvPr id="0" name=""/>
        <dsp:cNvSpPr/>
      </dsp:nvSpPr>
      <dsp:spPr>
        <a:xfrm>
          <a:off x="0" y="2273886"/>
          <a:ext cx="6245265" cy="1041574"/>
        </a:xfrm>
        <a:prstGeom prst="roundRect">
          <a:avLst/>
        </a:prstGeom>
        <a:solidFill>
          <a:schemeClr val="accent5">
            <a:hueOff val="1178392"/>
            <a:satOff val="-5635"/>
            <a:lumOff val="6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TRANSPORATION AND FOOD ALLOWANCE - $1000</a:t>
          </a:r>
        </a:p>
      </dsp:txBody>
      <dsp:txXfrm>
        <a:off x="50845" y="2324731"/>
        <a:ext cx="6143575" cy="939884"/>
      </dsp:txXfrm>
    </dsp:sp>
    <dsp:sp modelId="{24AD5C7A-212C-442D-86F4-010373490447}">
      <dsp:nvSpPr>
        <dsp:cNvPr id="0" name=""/>
        <dsp:cNvSpPr/>
      </dsp:nvSpPr>
      <dsp:spPr>
        <a:xfrm>
          <a:off x="0" y="3387460"/>
          <a:ext cx="6245265" cy="1041574"/>
        </a:xfrm>
        <a:prstGeom prst="roundRect">
          <a:avLst/>
        </a:prstGeom>
        <a:solidFill>
          <a:schemeClr val="accent5">
            <a:hueOff val="1767588"/>
            <a:satOff val="-8452"/>
            <a:lumOff val="92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POCKET MONEY - $1000 (Suggested until first paycheck)</a:t>
          </a:r>
        </a:p>
      </dsp:txBody>
      <dsp:txXfrm>
        <a:off x="50845" y="3438305"/>
        <a:ext cx="6143575" cy="939884"/>
      </dsp:txXfrm>
    </dsp:sp>
    <dsp:sp modelId="{0B6DE3B0-B294-4EAD-8472-1B289835F3A5}">
      <dsp:nvSpPr>
        <dsp:cNvPr id="0" name=""/>
        <dsp:cNvSpPr/>
      </dsp:nvSpPr>
      <dsp:spPr>
        <a:xfrm>
          <a:off x="0" y="4501034"/>
          <a:ext cx="6245265" cy="1041574"/>
        </a:xfrm>
        <a:prstGeom prst="round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Estimated Total: - $5000</a:t>
          </a:r>
        </a:p>
      </dsp:txBody>
      <dsp:txXfrm>
        <a:off x="50845" y="4551879"/>
        <a:ext cx="6143575" cy="9398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21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18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276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284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88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993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06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95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983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815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339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4/23/2023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703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4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4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4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sbn.org/index.htm" TargetMode="External"/><Relationship Id="rId7" Type="http://schemas.openxmlformats.org/officeDocument/2006/relationships/hyperlink" Target="https://www.ielts.org/en-us/for-test-takers/ielts-online" TargetMode="External"/><Relationship Id="rId2" Type="http://schemas.openxmlformats.org/officeDocument/2006/relationships/hyperlink" Target="https://www.uworld.com/nclex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passprocessing.com/" TargetMode="External"/><Relationship Id="rId5" Type="http://schemas.openxmlformats.org/officeDocument/2006/relationships/hyperlink" Target="https://www.cgfns.org/services/certification/visascreen-visa-credentials-assessment/" TargetMode="External"/><Relationship Id="rId4" Type="http://schemas.openxmlformats.org/officeDocument/2006/relationships/hyperlink" Target="https://home.pearsonvue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E91F7C6-A560-23C8-FB10-192DD2713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70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416721"/>
            <a:ext cx="9144000" cy="1152663"/>
          </a:xfrm>
        </p:spPr>
        <p:txBody>
          <a:bodyPr>
            <a:normAutofit/>
          </a:bodyPr>
          <a:lstStyle/>
          <a:p>
            <a:pPr algn="ctr"/>
            <a:r>
              <a:rPr lang="en-US" sz="3700" dirty="0">
                <a:solidFill>
                  <a:schemeClr val="bg1"/>
                </a:solidFill>
                <a:cs typeface="Calibri Light"/>
              </a:rPr>
              <a:t>RIGHT ACCORD Health staffing &amp; placement services, </a:t>
            </a:r>
            <a:r>
              <a:rPr lang="en-US" sz="3700" dirty="0" err="1">
                <a:solidFill>
                  <a:schemeClr val="bg1"/>
                </a:solidFill>
                <a:cs typeface="Calibri Light"/>
              </a:rPr>
              <a:t>llc</a:t>
            </a:r>
            <a:r>
              <a:rPr lang="en-US" sz="3700" dirty="0">
                <a:solidFill>
                  <a:schemeClr val="bg1"/>
                </a:solidFill>
                <a:cs typeface="Calibri Light"/>
              </a:rPr>
              <a:t> </a:t>
            </a:r>
            <a:endParaRPr lang="en-US" sz="37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36465"/>
            <a:ext cx="9144000" cy="64678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Calibri"/>
              </a:rPr>
              <a:t>INTERNATIONAL NURSING RECRUITMENT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www.rightaccordhealthstaffing.com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9ED2-4318-F31A-68D7-426E58C28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dirty="0"/>
              <a:t>           3 STEP PROCESS 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1DBF6FB-AEEA-DCAA-F539-C0361736F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27" r="22727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3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D14E4-F2E0-E970-66A1-F23AC061C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NCLEX – RN LICENSE</a:t>
            </a:r>
          </a:p>
          <a:p>
            <a:r>
              <a:rPr lang="en-US" sz="1800" dirty="0"/>
              <a:t>VISA – SPONSORSHIP</a:t>
            </a:r>
          </a:p>
          <a:p>
            <a:r>
              <a:rPr lang="en-US" sz="1800" dirty="0"/>
              <a:t>ARRIVAL – ADAPTATION / ORIENTATION</a:t>
            </a:r>
          </a:p>
          <a:p>
            <a:endParaRPr lang="en-US" sz="1800"/>
          </a:p>
        </p:txBody>
      </p:sp>
      <p:sp>
        <p:nvSpPr>
          <p:cNvPr id="3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6C1E17E-A8E3-7857-FBA1-ADC8F6E96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984" y="5516350"/>
            <a:ext cx="2743200" cy="9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57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0B4F74-3C19-A1BB-BF54-DF0111EFE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62487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chemeClr val="bg1"/>
                </a:solidFill>
              </a:rPr>
              <a:t>U.S. RN LICENSING REQUIREMENTS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8FF4D30-7767-7318-ED3C-B6B74A312F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5089507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1ACDA625-9BB5-383C-C4E9-41FB18392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038" y="5511236"/>
            <a:ext cx="2743200" cy="9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67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187EBF-F96E-3AF2-75A2-762C83986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US" sz="2300">
                <a:solidFill>
                  <a:schemeClr val="bg1"/>
                </a:solidFill>
              </a:rPr>
              <a:t>          GREEN CARD VISA     REQUIREMENTS 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061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643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92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22456-1674-E818-1879-A1C639662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81935"/>
            <a:ext cx="4986955" cy="59744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NCLEX</a:t>
            </a:r>
          </a:p>
          <a:p>
            <a:r>
              <a:rPr lang="en-US" sz="1800"/>
              <a:t>VISA SCREEN</a:t>
            </a:r>
          </a:p>
          <a:p>
            <a:r>
              <a:rPr lang="en-US" sz="1800"/>
              <a:t>U.S. LABOR WAGE DETERMINATION</a:t>
            </a:r>
          </a:p>
          <a:p>
            <a:r>
              <a:rPr lang="en-US" sz="1800"/>
              <a:t>JOB POSTING </a:t>
            </a:r>
          </a:p>
          <a:p>
            <a:r>
              <a:rPr lang="en-US" sz="1800"/>
              <a:t>1-40</a:t>
            </a:r>
          </a:p>
          <a:p>
            <a:r>
              <a:rPr lang="en-US" sz="1800"/>
              <a:t>ADJUSTMENT OF STATUS 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99AA684-4A6E-9490-DCC5-9D0F7DAA0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666" y="5436056"/>
            <a:ext cx="2743200" cy="9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76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7C64C2-FC09-4323-A32D-5DCB300AD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BE5A62-0638-2842-913A-BB5C0E9C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522" y="591829"/>
            <a:ext cx="3939688" cy="5583126"/>
          </a:xfrm>
        </p:spPr>
        <p:txBody>
          <a:bodyPr>
            <a:normAutofit/>
          </a:bodyPr>
          <a:lstStyle/>
          <a:p>
            <a:r>
              <a:rPr lang="en-US" sz="6100">
                <a:solidFill>
                  <a:schemeClr val="bg1"/>
                </a:solidFill>
              </a:rPr>
              <a:t>TIMELINE TO VISA ISSUANCE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2518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31298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56978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1A7E5B0-E8AD-5B7B-55C0-78B32FEB9C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5043627"/>
              </p:ext>
            </p:extLst>
          </p:nvPr>
        </p:nvGraphicFramePr>
        <p:xfrm>
          <a:off x="5492710" y="671805"/>
          <a:ext cx="5861090" cy="5503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5F4C55E4-1AFE-1715-3797-A13388FE29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4991" y="5393612"/>
            <a:ext cx="2743200" cy="9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14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02FB47-077C-6BF2-E063-CF25F36ED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62487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chemeClr val="bg1"/>
                </a:solidFill>
              </a:rPr>
              <a:t>EMPLOYER -  VISA FILING REQUIRMENTS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8829D5F-E7C1-6144-36D2-89AB188615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7910573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" name="Picture 31" descr="Logo, company name&#10;&#10;Description automatically generated">
            <a:extLst>
              <a:ext uri="{FF2B5EF4-FFF2-40B4-BE49-F238E27FC236}">
                <a16:creationId xmlns:a16="http://schemas.microsoft.com/office/drawing/2014/main" id="{F3374235-5295-55C9-B8C3-C87FFB6953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877" y="5833424"/>
            <a:ext cx="2743200" cy="9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02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2F81F0-7C89-6190-271F-74AFCB32D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62487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7200">
                <a:solidFill>
                  <a:schemeClr val="bg1"/>
                </a:solidFill>
              </a:rPr>
              <a:t>FEES TO OBTAIN RN LICENSE 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3EE84B6-BD4A-B840-F4FE-8AF570756A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7060348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1FE6DC13-EEE7-1BED-15DC-F0865DC5D5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950" y="5833424"/>
            <a:ext cx="2743200" cy="9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22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331CD-63B5-5F16-4C40-AB54452B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62487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4500">
                <a:solidFill>
                  <a:schemeClr val="bg1"/>
                </a:solidFill>
              </a:rPr>
              <a:t>COST OF  VISA PROCESSING 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FA95868-499D-9503-FB0B-EC40D8A016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3803588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8FE6DD7E-99B2-B561-117E-F33185DA6E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32" y="5511236"/>
            <a:ext cx="2743200" cy="9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7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7AA2CF-1147-6149-336C-F9A75E53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62487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4500" dirty="0">
                <a:solidFill>
                  <a:schemeClr val="bg1"/>
                </a:solidFill>
              </a:rPr>
              <a:t>ARRIVAL EXPENSES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6A6642-BDBA-3EEB-44D7-7E55F3B9CE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998216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CC622B23-FBAE-E105-4E07-9123AFE57D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574" y="5454981"/>
            <a:ext cx="2743200" cy="9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25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A5495-87AF-E786-A698-222436EDD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    WAGE COMPARISON BY STATE</a:t>
            </a: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709523F3-9DDC-D016-8A1E-FFBACEC94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3716" y="1764256"/>
            <a:ext cx="5716083" cy="4351338"/>
          </a:xfrm>
        </p:spPr>
      </p:pic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DA12095-437E-15E6-5FF9-B17E39DFF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102" y="5372461"/>
            <a:ext cx="2743200" cy="9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18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A45D2-F8B9-A727-3875-50492E870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        NURSES AVERAGE SALARY </a:t>
            </a:r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D1E56550-7429-A7BC-E173-40CFDBAEE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5450" y="1825625"/>
            <a:ext cx="6321100" cy="4351338"/>
          </a:xfr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135B79D-8822-7F94-D9D3-CE0B3D66A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1" y="5720914"/>
            <a:ext cx="2743200" cy="9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8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64058-83A5-D29C-B694-E6E709EA4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                   ABOUT US:</a:t>
            </a:r>
          </a:p>
        </p:txBody>
      </p:sp>
      <p:pic>
        <p:nvPicPr>
          <p:cNvPr id="4" name="Picture 4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6781D9BB-B8B7-3210-B21F-D2A518B6A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3692" y="3291439"/>
            <a:ext cx="2138102" cy="2750748"/>
          </a:xfrm>
        </p:spPr>
      </p:pic>
      <p:pic>
        <p:nvPicPr>
          <p:cNvPr id="5" name="Picture 5" descr="A person wearing headphones&#10;&#10;Description automatically generated">
            <a:extLst>
              <a:ext uri="{FF2B5EF4-FFF2-40B4-BE49-F238E27FC236}">
                <a16:creationId xmlns:a16="http://schemas.microsoft.com/office/drawing/2014/main" id="{B0539F59-6016-02B4-706D-96BE79BA3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268" y="1410668"/>
            <a:ext cx="2644526" cy="2745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918BB-E19F-4EFD-A9F4-9A0137FC36BA}"/>
              </a:ext>
            </a:extLst>
          </p:cNvPr>
          <p:cNvSpPr txBox="1"/>
          <p:nvPr/>
        </p:nvSpPr>
        <p:spPr>
          <a:xfrm>
            <a:off x="3747187" y="5162938"/>
            <a:ext cx="414709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Rosemarie </a:t>
            </a:r>
            <a:r>
              <a:rPr lang="en-US" dirty="0" err="1"/>
              <a:t>Tamunday</a:t>
            </a:r>
            <a:r>
              <a:rPr lang="en-US" dirty="0"/>
              <a:t>-Casanova, RN,MHA</a:t>
            </a:r>
          </a:p>
          <a:p>
            <a:r>
              <a:rPr lang="en-US" dirty="0"/>
              <a:t>CEO/Owner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76E7E4-4DE0-5D26-D13F-7A6A3DD676BD}"/>
              </a:ext>
            </a:extLst>
          </p:cNvPr>
          <p:cNvSpPr txBox="1"/>
          <p:nvPr/>
        </p:nvSpPr>
        <p:spPr>
          <a:xfrm>
            <a:off x="7858448" y="1648408"/>
            <a:ext cx="268987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Rosemary Kaminski, RN BA</a:t>
            </a:r>
          </a:p>
          <a:p>
            <a:r>
              <a:rPr lang="en-US" dirty="0"/>
              <a:t>Administrator </a:t>
            </a:r>
          </a:p>
        </p:txBody>
      </p:sp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21FB7C1-2D57-959C-D684-34A75875B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305" y="950627"/>
            <a:ext cx="2638137" cy="1038416"/>
          </a:xfrm>
          <a:prstGeom prst="rect">
            <a:avLst/>
          </a:prstGeom>
        </p:spPr>
      </p:pic>
      <p:pic>
        <p:nvPicPr>
          <p:cNvPr id="9" name="Picture 9" descr="A picture containing person, suit, person, indoor&#10;&#10;Description automatically generated">
            <a:extLst>
              <a:ext uri="{FF2B5EF4-FFF2-40B4-BE49-F238E27FC236}">
                <a16:creationId xmlns:a16="http://schemas.microsoft.com/office/drawing/2014/main" id="{27F2AA12-0AF3-9943-9E4F-61951AB82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807" y="2972794"/>
            <a:ext cx="2338874" cy="274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066EF0-AEF5-8BB2-3A85-EB2027B505FC}"/>
              </a:ext>
            </a:extLst>
          </p:cNvPr>
          <p:cNvSpPr txBox="1"/>
          <p:nvPr/>
        </p:nvSpPr>
        <p:spPr>
          <a:xfrm>
            <a:off x="7671837" y="5857551"/>
            <a:ext cx="4267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Raymart Lu, BS Business Administration</a:t>
            </a:r>
          </a:p>
          <a:p>
            <a:r>
              <a:rPr lang="en-US" dirty="0"/>
              <a:t>Business Development Specialist</a:t>
            </a:r>
          </a:p>
        </p:txBody>
      </p:sp>
    </p:spTree>
    <p:extLst>
      <p:ext uri="{BB962C8B-B14F-4D97-AF65-F5344CB8AC3E}">
        <p14:creationId xmlns:p14="http://schemas.microsoft.com/office/powerpoint/2010/main" val="4202054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2B459-EE89-CC6A-81D0-0E0F6D2B9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           RN  SIGN-ON BONUS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D69CA3F-B6A3-ADF8-27EA-726D4499A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4874" y="1777622"/>
            <a:ext cx="2857500" cy="2381250"/>
          </a:xfrm>
        </p:spPr>
      </p:pic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91D5B39-060B-0136-22AE-61095812B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69" y="4284322"/>
            <a:ext cx="2743200" cy="682752"/>
          </a:xfrm>
          <a:prstGeom prst="rect">
            <a:avLst/>
          </a:prstGeom>
        </p:spPr>
      </p:pic>
      <p:pic>
        <p:nvPicPr>
          <p:cNvPr id="6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5A15E56-BCFD-08B4-7199-AB28AD87F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769" y="5118157"/>
            <a:ext cx="2743200" cy="142893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3877038-4B06-EB13-82CD-F7F0397F3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830" y="1822663"/>
            <a:ext cx="2743200" cy="1371600"/>
          </a:xfrm>
          <a:prstGeom prst="rect">
            <a:avLst/>
          </a:prstGeom>
        </p:spPr>
      </p:pic>
      <p:pic>
        <p:nvPicPr>
          <p:cNvPr id="8" name="Picture 8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166A8D50-1CAA-4ABE-88BE-9A9951B0A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6830" y="3949615"/>
            <a:ext cx="2743200" cy="2743200"/>
          </a:xfrm>
          <a:prstGeom prst="rect">
            <a:avLst/>
          </a:prstGeom>
        </p:spPr>
      </p:pic>
      <p:pic>
        <p:nvPicPr>
          <p:cNvPr id="9" name="Picture 9" descr="Diagram, text, circle&#10;&#10;Description automatically generated">
            <a:extLst>
              <a:ext uri="{FF2B5EF4-FFF2-40B4-BE49-F238E27FC236}">
                <a16:creationId xmlns:a16="http://schemas.microsoft.com/office/drawing/2014/main" id="{378BA081-5D87-027B-6AD1-E2D67358C2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2964" y="2318219"/>
            <a:ext cx="2743200" cy="2743200"/>
          </a:xfrm>
          <a:prstGeom prst="rect">
            <a:avLst/>
          </a:prstGeom>
        </p:spPr>
      </p:pic>
      <p:pic>
        <p:nvPicPr>
          <p:cNvPr id="10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0C4DD5F-C082-81FA-47AC-E0C9CF9B90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2709" y="2009181"/>
            <a:ext cx="2743200" cy="783771"/>
          </a:xfrm>
          <a:prstGeom prst="rect">
            <a:avLst/>
          </a:prstGeom>
        </p:spPr>
      </p:pic>
      <p:pic>
        <p:nvPicPr>
          <p:cNvPr id="11" name="Picture 11" descr="A picture containing text, person, sign&#10;&#10;Description automatically generated">
            <a:extLst>
              <a:ext uri="{FF2B5EF4-FFF2-40B4-BE49-F238E27FC236}">
                <a16:creationId xmlns:a16="http://schemas.microsoft.com/office/drawing/2014/main" id="{8D18206E-6C9A-30ED-1AD4-B4CBA8184E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4078" y="3998825"/>
            <a:ext cx="2743200" cy="2235651"/>
          </a:xfrm>
          <a:prstGeom prst="rect">
            <a:avLst/>
          </a:prstGeom>
        </p:spPr>
      </p:pic>
      <p:pic>
        <p:nvPicPr>
          <p:cNvPr id="3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D537D494-B5B1-ABBE-3A71-9E0195AF3F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5487" y="115867"/>
            <a:ext cx="2743200" cy="9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47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58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B5DAA1-952E-3AD0-D323-4E75026BC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43"/>
            <a:ext cx="5243394" cy="2225532"/>
          </a:xfrm>
        </p:spPr>
        <p:txBody>
          <a:bodyPr anchor="t">
            <a:normAutofit/>
          </a:bodyPr>
          <a:lstStyle/>
          <a:p>
            <a:br>
              <a:rPr lang="en-US" sz="5100"/>
            </a:br>
            <a:r>
              <a:rPr lang="en-US" sz="5100"/>
              <a:t>                COST COMPARISON</a:t>
            </a:r>
          </a:p>
        </p:txBody>
      </p:sp>
      <p:cxnSp>
        <p:nvCxnSpPr>
          <p:cNvPr id="94" name="Straight Connector 6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73056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48" y="74031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4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4728" y="969611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408" y="1484755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4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id="{0009B768-FABB-8C19-7425-1833C77CB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2304"/>
            <a:ext cx="5243391" cy="1756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B1EA0D-A9A2-B443-0179-A85D37EB9BAA}"/>
              </a:ext>
            </a:extLst>
          </p:cNvPr>
          <p:cNvSpPr txBox="1"/>
          <p:nvPr/>
        </p:nvSpPr>
        <p:spPr>
          <a:xfrm>
            <a:off x="2638871" y="5226604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D1B8CF1-E8CE-0ACC-C16B-0A624803BC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600940"/>
              </p:ext>
            </p:extLst>
          </p:nvPr>
        </p:nvGraphicFramePr>
        <p:xfrm>
          <a:off x="7229042" y="879355"/>
          <a:ext cx="4124758" cy="5120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9142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7CF7AD-3E54-31A9-6AEA-00C7375EB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43"/>
            <a:ext cx="5243394" cy="2225532"/>
          </a:xfrm>
        </p:spPr>
        <p:txBody>
          <a:bodyPr anchor="t">
            <a:normAutofit/>
          </a:bodyPr>
          <a:lstStyle/>
          <a:p>
            <a:r>
              <a:rPr lang="en-US" sz="5100"/>
              <a:t>             INR EMPLOYER COST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73056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48" y="74031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4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0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4728" y="969611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2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408" y="1484755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5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AD04084A-A850-D6DB-4C9D-C9312DC16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2304"/>
            <a:ext cx="5243391" cy="175647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D5AAD99-7C6C-C81A-5836-9AC1300D20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2524109"/>
              </p:ext>
            </p:extLst>
          </p:nvPr>
        </p:nvGraphicFramePr>
        <p:xfrm>
          <a:off x="7229042" y="879355"/>
          <a:ext cx="4124758" cy="5120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299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EB88B-EBE4-6F80-198E-F795F33E8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62487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6100">
                <a:solidFill>
                  <a:schemeClr val="bg1"/>
                </a:solidFill>
              </a:rPr>
              <a:t>3 WAYS TO SPONSOR A NURSE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A5E7B19-D713-AB7B-DDAA-778846D78F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571468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9B60828C-60F2-BC4D-B404-8E3F5B2B96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917" y="5746484"/>
            <a:ext cx="2743200" cy="9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94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7C64C2-FC09-4323-A32D-5DCB300AD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7DA663-EDBF-A0A1-F004-30F895851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522" y="591829"/>
            <a:ext cx="3939688" cy="5583126"/>
          </a:xfrm>
        </p:spPr>
        <p:txBody>
          <a:bodyPr>
            <a:normAutofit/>
          </a:bodyPr>
          <a:lstStyle/>
          <a:p>
            <a:r>
              <a:rPr lang="en-US" sz="7200">
                <a:solidFill>
                  <a:schemeClr val="bg1"/>
                </a:solidFill>
              </a:rPr>
              <a:t>DIRECT HIRE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2518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31298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56978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D64FC4-444F-C676-FFF1-E7EB6944FD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5013404"/>
              </p:ext>
            </p:extLst>
          </p:nvPr>
        </p:nvGraphicFramePr>
        <p:xfrm>
          <a:off x="5492710" y="671805"/>
          <a:ext cx="5861090" cy="5503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1F6D782E-9C42-2B7F-B8C4-9131001885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6360" y="5444752"/>
            <a:ext cx="2743200" cy="9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56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547C64C2-FC09-4323-A32D-5DCB300AD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99AE6-04CB-A7C3-01DF-9FE46286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522" y="591829"/>
            <a:ext cx="3939688" cy="5583126"/>
          </a:xfrm>
        </p:spPr>
        <p:txBody>
          <a:bodyPr>
            <a:normAutofit/>
          </a:bodyPr>
          <a:lstStyle/>
          <a:p>
            <a:r>
              <a:rPr lang="en-US" sz="6700">
                <a:solidFill>
                  <a:schemeClr val="bg1"/>
                </a:solidFill>
              </a:rPr>
              <a:t>STAFFING AGENCY</a:t>
            </a:r>
          </a:p>
        </p:txBody>
      </p:sp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2518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31298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56978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1E66DAB3-A125-2120-6968-25D4D628D6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0709803"/>
              </p:ext>
            </p:extLst>
          </p:nvPr>
        </p:nvGraphicFramePr>
        <p:xfrm>
          <a:off x="5492710" y="671805"/>
          <a:ext cx="5861090" cy="5503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FE5115F4-C3DF-966B-4E76-FCAE4DD626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105" y="5818082"/>
            <a:ext cx="2743200" cy="9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73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A15FC6-2EBC-779D-2544-F0B1EBF1C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62487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3400" dirty="0">
                <a:solidFill>
                  <a:schemeClr val="bg1"/>
                </a:solidFill>
              </a:rPr>
              <a:t>            PLACEMENT </a:t>
            </a:r>
            <a:br>
              <a:rPr lang="en-US" sz="3400" dirty="0">
                <a:solidFill>
                  <a:schemeClr val="bg1"/>
                </a:solidFill>
              </a:rPr>
            </a:br>
            <a:r>
              <a:rPr lang="en-US" sz="3400" dirty="0">
                <a:solidFill>
                  <a:schemeClr val="bg1"/>
                </a:solidFill>
              </a:rPr>
              <a:t>AGENCY 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A1DC6F-C89D-27A6-E586-6F6BA20532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102515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" name="Picture 31" descr="Logo, company name&#10;&#10;Description automatically generated">
            <a:extLst>
              <a:ext uri="{FF2B5EF4-FFF2-40B4-BE49-F238E27FC236}">
                <a16:creationId xmlns:a16="http://schemas.microsoft.com/office/drawing/2014/main" id="{83E312C7-8074-C2DD-E8EE-DF997E4850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823" y="5690229"/>
            <a:ext cx="2743200" cy="9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49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F88B1-1AC0-89EB-0334-A1243D5B4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RESOURCES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A5155-0D5A-A48A-017B-CFA8C96BF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https://www.uworld.com/nclex/</a:t>
            </a:r>
            <a:r>
              <a:rPr lang="en-US" dirty="0">
                <a:ea typeface="+mn-lt"/>
                <a:cs typeface="+mn-lt"/>
              </a:rPr>
              <a:t> -NCLEX REVIEW</a:t>
            </a:r>
          </a:p>
          <a:p>
            <a:r>
              <a:rPr lang="en-US" dirty="0">
                <a:ea typeface="+mn-lt"/>
                <a:cs typeface="+mn-lt"/>
                <a:hlinkClick r:id="rId3"/>
              </a:rPr>
              <a:t>https://www.ncsbn.org/index.htm</a:t>
            </a:r>
            <a:r>
              <a:rPr lang="en-US" dirty="0">
                <a:ea typeface="+mn-lt"/>
                <a:cs typeface="+mn-lt"/>
              </a:rPr>
              <a:t> - NCLEX APPLICATION</a:t>
            </a:r>
          </a:p>
          <a:p>
            <a:r>
              <a:rPr lang="en-US" dirty="0">
                <a:ea typeface="+mn-lt"/>
                <a:cs typeface="+mn-lt"/>
                <a:hlinkClick r:id="rId4"/>
              </a:rPr>
              <a:t>https://home.pearsonvue.com/</a:t>
            </a:r>
            <a:r>
              <a:rPr lang="en-US" dirty="0">
                <a:ea typeface="+mn-lt"/>
                <a:cs typeface="+mn-lt"/>
              </a:rPr>
              <a:t> - TEST SCHEDULING</a:t>
            </a:r>
          </a:p>
          <a:p>
            <a:r>
              <a:rPr lang="en-US" dirty="0">
                <a:ea typeface="+mn-lt"/>
                <a:cs typeface="+mn-lt"/>
                <a:hlinkClick r:id="rId5"/>
              </a:rPr>
              <a:t>https://www.cgfns.org/services/certification/visascreen-visa-credentials-assessment/</a:t>
            </a:r>
            <a:r>
              <a:rPr lang="en-US" dirty="0">
                <a:ea typeface="+mn-lt"/>
                <a:cs typeface="+mn-lt"/>
              </a:rPr>
              <a:t> - VISA SCREEN CERTIFICATE</a:t>
            </a:r>
            <a:endParaRPr lang="en-US" dirty="0"/>
          </a:p>
          <a:p>
            <a:r>
              <a:rPr lang="en-US" dirty="0">
                <a:ea typeface="+mn-lt"/>
                <a:cs typeface="+mn-lt"/>
                <a:hlinkClick r:id="rId6"/>
              </a:rPr>
              <a:t>https://ipassprocessing.com/</a:t>
            </a:r>
            <a:r>
              <a:rPr lang="en-US" dirty="0">
                <a:ea typeface="+mn-lt"/>
                <a:cs typeface="+mn-lt"/>
              </a:rPr>
              <a:t> - CREDENTIALING ASSISTANCE</a:t>
            </a:r>
            <a:endParaRPr lang="en-US" dirty="0"/>
          </a:p>
          <a:p>
            <a:r>
              <a:rPr lang="en-US" dirty="0">
                <a:ea typeface="+mn-lt"/>
                <a:cs typeface="+mn-lt"/>
                <a:hlinkClick r:id="rId7"/>
              </a:rPr>
              <a:t>https://www.ielts.org/en-us/for-test-takers/ielts-online</a:t>
            </a:r>
            <a:r>
              <a:rPr lang="en-US" dirty="0">
                <a:ea typeface="+mn-lt"/>
                <a:cs typeface="+mn-lt"/>
              </a:rPr>
              <a:t> - ENGLISH TEST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031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38CAA-D107-549D-883A-509A8100B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                  THANK YOU!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DECEE10-6786-0315-A0FA-38AA5E743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29" y="1825625"/>
            <a:ext cx="6962141" cy="4351338"/>
          </a:xfrm>
        </p:spPr>
      </p:pic>
      <p:pic>
        <p:nvPicPr>
          <p:cNvPr id="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EDE57720-6E92-3665-9887-345BFB6FD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" y="5315636"/>
            <a:ext cx="2872725" cy="95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25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BC2EDB-E8E3-6B16-158B-EE692DAA0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8246"/>
            <a:ext cx="4412419" cy="36262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56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        THE U.S. NURSING SHORTAGE</a:t>
            </a:r>
          </a:p>
        </p:txBody>
      </p:sp>
      <p:sp>
        <p:nvSpPr>
          <p:cNvPr id="13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C6119ABD-3787-69F7-3F28-12CDC1207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8980" y="1721875"/>
            <a:ext cx="5569864" cy="4219171"/>
          </a:xfrm>
          <a:prstGeom prst="rect">
            <a:avLst/>
          </a:prstGeom>
        </p:spPr>
      </p:pic>
      <p:sp>
        <p:nvSpPr>
          <p:cNvPr id="17" name="Graphic 21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1A71D0A-8497-1AF0-B486-77C0062A8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53" y="5848766"/>
            <a:ext cx="2743200" cy="9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13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86027-B71E-5FFD-DDE7-06767B32E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       NURSE SUPPLY AND DEMAND </a:t>
            </a:r>
          </a:p>
        </p:txBody>
      </p:sp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5AF392EE-BB56-A29B-CEFE-5F66E5908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925" y="1915319"/>
            <a:ext cx="8058150" cy="4171950"/>
          </a:xfrm>
        </p:spPr>
      </p:pic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007DCED-6734-E011-5B78-187695E5E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42" y="6179636"/>
            <a:ext cx="1813933" cy="60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01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5689A-D853-E26E-E88A-5CB28680D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8246"/>
            <a:ext cx="4412419" cy="36262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2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   HEALTH CARE INDUSTRY AND </a:t>
            </a:r>
          </a:p>
        </p:txBody>
      </p:sp>
      <p:sp>
        <p:nvSpPr>
          <p:cNvPr id="13" name="!!plus graphic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5" name="!!Straight Connector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98246"/>
            <a:ext cx="0" cy="525975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A0B50551-6AEC-71CA-619C-C9067D6B7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56" r="4024"/>
          <a:stretch/>
        </p:blipFill>
        <p:spPr>
          <a:xfrm>
            <a:off x="5986926" y="1598246"/>
            <a:ext cx="5569864" cy="4783504"/>
          </a:xfrm>
          <a:prstGeom prst="rect">
            <a:avLst/>
          </a:prstGeom>
        </p:spPr>
      </p:pic>
      <p:sp>
        <p:nvSpPr>
          <p:cNvPr id="17" name="!!circle graphic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76DF493-35A6-5D25-DCB6-ED67A01F1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23" y="5823195"/>
            <a:ext cx="2743200" cy="9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67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8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8B05C1-3868-C728-7457-14F5BEE74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34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B5241-0256-47E3-CBE1-094D5939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416721"/>
            <a:ext cx="9144000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Why International Nursing Recruitment ?</a:t>
            </a:r>
          </a:p>
        </p:txBody>
      </p:sp>
    </p:spTree>
    <p:extLst>
      <p:ext uri="{BB962C8B-B14F-4D97-AF65-F5344CB8AC3E}">
        <p14:creationId xmlns:p14="http://schemas.microsoft.com/office/powerpoint/2010/main" val="2883956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D90C7-C45C-4FCB-5881-B68FC79C8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62487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6700" dirty="0">
                <a:solidFill>
                  <a:schemeClr val="bg1"/>
                </a:solidFill>
              </a:rPr>
              <a:t>Foreign Nurses in most cases are: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875A5E8-7301-23F3-4085-155D7322E3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109282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1897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FD0C1-E475-913A-43AC-974EACE35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62487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7200">
                <a:solidFill>
                  <a:schemeClr val="bg1"/>
                </a:solidFill>
              </a:rPr>
              <a:t>Benefits of INR to HCO 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64A14C-77BB-A35C-A1A1-E4EFBA7B0E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1068696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336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87AD5-B036-CBAB-0C6C-CF226979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5000"/>
              <a:t>Is your HCO experiencing?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82977D0-DF68-F384-D750-01D84BF77C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654915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842003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GradientVTI</vt:lpstr>
      <vt:lpstr>RIGHT ACCORD Health staffing &amp; placement services, llc </vt:lpstr>
      <vt:lpstr>                   ABOUT US:</vt:lpstr>
      <vt:lpstr>        THE U.S. NURSING SHORTAGE</vt:lpstr>
      <vt:lpstr>       NURSE SUPPLY AND DEMAND </vt:lpstr>
      <vt:lpstr>   HEALTH CARE INDUSTRY AND </vt:lpstr>
      <vt:lpstr>Why International Nursing Recruitment ?</vt:lpstr>
      <vt:lpstr>Foreign Nurses in most cases are:</vt:lpstr>
      <vt:lpstr>Benefits of INR to HCO </vt:lpstr>
      <vt:lpstr>Is your HCO experiencing?</vt:lpstr>
      <vt:lpstr>           3 STEP PROCESS </vt:lpstr>
      <vt:lpstr>U.S. RN LICENSING REQUIREMENTS</vt:lpstr>
      <vt:lpstr>          GREEN CARD VISA     REQUIREMENTS </vt:lpstr>
      <vt:lpstr>TIMELINE TO VISA ISSUANCE </vt:lpstr>
      <vt:lpstr>EMPLOYER -  VISA FILING REQUIRMENTS</vt:lpstr>
      <vt:lpstr>FEES TO OBTAIN RN LICENSE </vt:lpstr>
      <vt:lpstr>COST OF  VISA PROCESSING </vt:lpstr>
      <vt:lpstr>ARRIVAL EXPENSES</vt:lpstr>
      <vt:lpstr>    WAGE COMPARISON BY STATE</vt:lpstr>
      <vt:lpstr>        NURSES AVERAGE SALARY </vt:lpstr>
      <vt:lpstr>           RN  SIGN-ON BONUS </vt:lpstr>
      <vt:lpstr>                 COST COMPARISON</vt:lpstr>
      <vt:lpstr>             INR EMPLOYER COST</vt:lpstr>
      <vt:lpstr>3 WAYS TO SPONSOR A NURSE</vt:lpstr>
      <vt:lpstr>DIRECT HIRE</vt:lpstr>
      <vt:lpstr>STAFFING AGENCY</vt:lpstr>
      <vt:lpstr>            PLACEMENT  AGENCY </vt:lpstr>
      <vt:lpstr>IMPORTANT RESOURCES </vt:lpstr>
      <vt:lpstr>                 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1019</cp:revision>
  <dcterms:created xsi:type="dcterms:W3CDTF">2022-08-10T00:23:29Z</dcterms:created>
  <dcterms:modified xsi:type="dcterms:W3CDTF">2023-04-23T13:10:00Z</dcterms:modified>
</cp:coreProperties>
</file>